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65" r:id="rId3"/>
    <p:sldId id="270" r:id="rId4"/>
    <p:sldId id="283" r:id="rId5"/>
    <p:sldId id="28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99"/>
    <a:srgbClr val="0000FF"/>
    <a:srgbClr val="F9F9F9"/>
    <a:srgbClr val="FBFBFB"/>
    <a:srgbClr val="FAFAFA"/>
    <a:srgbClr val="FCFCFC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E721-E6FF-4258-A1F3-6287E2C5ADEA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82CB-8025-4FD1-8D55-9B30DFEB7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128E-6A68-4C2B-89ED-D4FFF03F1524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F6EB9-C80D-43F4-B003-4045C139A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E43D-53AD-4B68-8026-6B9F0AC8637C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D74E-A5AC-4936-BFF3-CFD9751C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2DCC-21B8-4EEA-8942-75DA38DBA4C3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BB58-39FA-464B-96E3-E35FD6AC4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5D43-F24A-4D46-826B-18C693D5822A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B79E-5407-4F16-BD69-0D3933284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8DCD-F51D-4558-97AC-752219F41B53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30DF-F9B4-4BD2-92C0-5583E931E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52E1-8E30-413E-8304-DCF5F4742E6D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82A1-5790-4F29-AABC-07432F035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01A8-E59D-4EF0-9F8E-25EC6B2D11F0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653A-A0E9-418E-9169-9A0252212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83AA-077D-4BE6-A73F-572688D56511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3A8E-5C69-498E-8EBD-DCFB0F899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AE6C-68FD-4659-B16B-AD87A02F2901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5138-64A4-403B-A111-D86EEC46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9031-7E24-43C9-B482-34824FF741C7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5B79-8A9E-41B0-8598-F7B45E8E5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1B373B-1D7C-4542-876E-DD490A466162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C626B9-AB1F-476A-BB91-1FADFDA5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990600" y="1493838"/>
            <a:ext cx="7162800" cy="993775"/>
          </a:xfrm>
        </p:spPr>
        <p:txBody>
          <a:bodyPr/>
          <a:lstStyle/>
          <a:p>
            <a:pPr eaLnBrk="1" hangingPunct="1"/>
            <a:r>
              <a:rPr lang="en-US" dirty="0" smtClean="0"/>
              <a:t>Session 2:  Modeling and Data Assimilation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Sixth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February - 1 March, 2012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20" name="Picture 19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1" name="Picture 20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Relevance to SPoRT</a:t>
            </a:r>
            <a:endParaRPr lang="en-US" sz="2000" dirty="0" smtClean="0"/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62607" y="1178559"/>
            <a:ext cx="8466083" cy="4733510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SPoRT focuses on improvements to short-term, regional weather forecasts using unique satellite products and capabilities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800" dirty="0" smtClean="0"/>
              <a:t>Convection and precipitation, sea/land breezes, temperature forecasts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800" dirty="0" smtClean="0"/>
              <a:t>SPoRT tools used to address forecast challenges:  SPoRT SST Composite, hyperspectral sounder retrieved profiles, LIS, SPoRT MODIS NDVI/GVF composite</a:t>
            </a:r>
            <a:endParaRPr lang="en-US" sz="2400" dirty="0" smtClean="0"/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Few other groups actively working to transition satellite assets into regional operational models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Complements JCSDA’s global mission on the regional scale</a:t>
            </a:r>
            <a:endParaRPr lang="en-US" sz="1800" dirty="0" smtClean="0"/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err="1" smtClean="0"/>
              <a:t>SPoRT’s</a:t>
            </a:r>
            <a:r>
              <a:rPr lang="en-US" sz="2400" dirty="0" smtClean="0"/>
              <a:t> work feeds back to local and national operational end-users through active collaborations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2000" dirty="0" smtClean="0"/>
              <a:t>Collaborations and modeling projects with WFOs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2000" dirty="0" smtClean="0"/>
              <a:t>Evaluation of SPoRT models at HWT/SPC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2000" dirty="0" smtClean="0"/>
              <a:t>Targeted research activities with EMC through use of NAM Launcher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7" name="Picture 16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8" name="Picture 17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Accomplishments Since Previous SAC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464695" y="1157315"/>
            <a:ext cx="8229600" cy="4876226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i="1" dirty="0" smtClean="0"/>
              <a:t>“Ensure objectives, targeted end-users, and deliverables are identified both for the project plan and for future SAC reviews”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Weekly modeling team meetings using project plans</a:t>
            </a:r>
          </a:p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i="1" dirty="0" smtClean="0"/>
              <a:t>“SPoRT should consult with model developers to ensure that this research is relevant to the needs of the operational NWP in the 2-5 year period”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SR modeling collaboration (Mobile, Houston WFOs)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GL modeling collaboration (Gaylord, ER WFOs)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SPoRT-WRF (HWT/NSSL/SPC; eventually ICs for local WFO runs)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AIRS radiance/profile investigation (JCSDA/EMC collaboration)</a:t>
            </a:r>
          </a:p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dirty="0" smtClean="0"/>
              <a:t>SPoRT modeling and data assimilation has 4 publications, 2 accepted publications, and more than 25 conference presentations/posters since last SAC meeting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7" name="Picture 16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8" name="Picture 17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SPoRT Computational Resources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327546" y="1157315"/>
            <a:ext cx="8509025" cy="4876226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  <a:defRPr/>
            </a:pPr>
            <a:r>
              <a:rPr lang="en-US" sz="2400" i="1" dirty="0" smtClean="0"/>
              <a:t>“SPoRT should take into consideration their computing resources”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Two “Weather in a Box” desktop super computers; no cost from NASA HQ to support real-time modeling applications and R&amp;D activities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NCCS Discover to support R&amp;D activities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NCCS “Joint Center in a Big Box” to support JCSDA collaborative activities</a:t>
            </a:r>
          </a:p>
          <a:p>
            <a:pPr marL="517525" lvl="1" indent="-173038" eaLnBrk="1" hangingPunct="1">
              <a:spcBef>
                <a:spcPts val="600"/>
              </a:spcBef>
              <a:defRPr/>
            </a:pPr>
            <a:r>
              <a:rPr lang="en-US" sz="1800" dirty="0" smtClean="0"/>
              <a:t>NASA Ames Nebula Cloud to support modeling activities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7" name="Picture 16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8" name="Picture 17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  <p:pic>
        <p:nvPicPr>
          <p:cNvPr id="12" name="Picture 11" descr="WiB_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35" y="3327612"/>
            <a:ext cx="4730171" cy="2828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97669" y="3358055"/>
            <a:ext cx="38073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 indent="-173038" eaLnBrk="1" hangingPunct="1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dirty="0" smtClean="0">
                <a:latin typeface="+mn-lt"/>
              </a:rPr>
              <a:t>Redstone Army Supercomputing Resources to support real-time modeling </a:t>
            </a:r>
            <a:r>
              <a:rPr lang="en-US" dirty="0" smtClean="0">
                <a:latin typeface="+mn-lt"/>
              </a:rPr>
              <a:t>applications</a:t>
            </a:r>
          </a:p>
          <a:p>
            <a:pPr marL="173038" lvl="1" indent="-173038" eaLnBrk="1" hangingPunct="1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dirty="0" smtClean="0">
                <a:latin typeface="+mn-lt"/>
              </a:rPr>
              <a:t>All current projects able to run on current resources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8677" y="5194745"/>
            <a:ext cx="3429000" cy="1077218"/>
          </a:xfrm>
          <a:prstGeom prst="rect">
            <a:avLst/>
          </a:prstGeom>
          <a:solidFill>
            <a:schemeClr val="bg2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8 Compute Nodes</a:t>
            </a:r>
          </a:p>
          <a:p>
            <a:pPr marL="173038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70C0"/>
                </a:solidFill>
              </a:rPr>
              <a:t> 3 GHz Intel Xeon Processors (8 cores total)</a:t>
            </a:r>
          </a:p>
          <a:p>
            <a:pPr marL="173038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70C0"/>
                </a:solidFill>
              </a:rPr>
              <a:t> 24 GB RAM</a:t>
            </a:r>
          </a:p>
          <a:p>
            <a:pPr marL="173038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70C0"/>
                </a:solidFill>
              </a:rPr>
              <a:t> 320 GB 7.2k HDD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InfiniBand</a:t>
            </a:r>
            <a:r>
              <a:rPr lang="en-US" sz="1400" dirty="0" smtClean="0">
                <a:solidFill>
                  <a:srgbClr val="0070C0"/>
                </a:solidFill>
              </a:rPr>
              <a:t> Ports and Cables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of Speakers</a:t>
            </a:r>
            <a:endParaRPr lang="en-US" sz="2000" dirty="0" smtClean="0"/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57200" y="1850677"/>
            <a:ext cx="8229600" cy="3387485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Data Assimilation Cycling with GSI and AIRS (Zavodsky)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The SPoRT NDVI/GVF Dataset and Impacts on Models (Case)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Real-time SPoRT LIS and Applications (Case)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Using High-Resolution SPoRT SST Data and the NASA LIS to Initialize the WRF-EMS at NWS Houston/Galveston (Wood)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The SPoRT-WRF:  Transitioning SPoRT Modeling Research (Zavodsky)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0" y="6144768"/>
            <a:ext cx="9089136" cy="713232"/>
            <a:chOff x="0" y="6144768"/>
            <a:chExt cx="9089136" cy="71323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  <p:pic>
          <p:nvPicPr>
            <p:cNvPr id="17" name="Picture 16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8" name="Picture 17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6144768"/>
              <a:ext cx="859536" cy="7132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</TotalTime>
  <Words>473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Session 2:  Modeling and Data Assimilation</vt:lpstr>
      <vt:lpstr>Relevance to SPoRT</vt:lpstr>
      <vt:lpstr>Accomplishments Since Previous SAC</vt:lpstr>
      <vt:lpstr>SPoRT Computational Resources</vt:lpstr>
      <vt:lpstr>Introduction of Speakers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Zavodsky, Bradley T. (MSFC-ZP11)</cp:lastModifiedBy>
  <cp:revision>518</cp:revision>
  <dcterms:created xsi:type="dcterms:W3CDTF">2009-10-14T04:03:29Z</dcterms:created>
  <dcterms:modified xsi:type="dcterms:W3CDTF">2012-02-24T18:08:42Z</dcterms:modified>
</cp:coreProperties>
</file>