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81" r:id="rId2"/>
    <p:sldId id="265" r:id="rId3"/>
    <p:sldId id="282" r:id="rId4"/>
    <p:sldId id="28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  <a:srgbClr val="0000FF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32D98-32EF-4DA8-805D-77CBEB4F429A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E5A0-C4CE-4BFB-900E-21A37469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– Cloud Aerosol Transport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E5A0-C4CE-4BFB-900E-21A3746939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E721-E6FF-4258-A1F3-6287E2C5ADEA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7128E-6A68-4C2B-89ED-D4FFF03F1524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6EB9-C80D-43F4-B003-4045C139A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AE43D-53AD-4B68-8026-6B9F0AC8637C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D74E-A5AC-4936-BFF3-CFD9751C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22DCC-21B8-4EEA-8942-75DA38DBA4C3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45D43-F24A-4D46-826B-18C693D5822A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B79E-5407-4F16-BD69-0D3933284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28DCD-F51D-4558-97AC-752219F41B53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52E1-8E30-413E-8304-DCF5F4742E6D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501A8-E59D-4EF0-9F8E-25EC6B2D11F0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653A-A0E9-418E-9169-9A0252212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B83AA-077D-4BE6-A73F-572688D56511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A8E-5C69-498E-8EBD-DCFB0F8998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8AE6C-68FD-4659-B16B-AD87A02F2901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5138-64A4-403B-A111-D86EEC461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59031-7E24-43C9-B482-34824FF741C7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C5B79-8A9E-41B0-8598-F7B45E8E5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626B9-AB1F-476A-BB91-1FADFDA5B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827319" y="1493837"/>
            <a:ext cx="7598229" cy="173105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 Conclusion: Future Product Development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20140"/>
            <a:ext cx="8689808" cy="5418800"/>
          </a:xfrm>
        </p:spPr>
        <p:txBody>
          <a:bodyPr>
            <a:normAutofit lnSpcReduction="10000"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Next 2-5 years both exciting and challenging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Launch of GOES-R and GOES-S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Aging of the MODIS instruments on Aqua and Terra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Launch of JPSS-1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Weather Service completing roll-out of AWIPS II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err="1" smtClean="0"/>
              <a:t>SPoRT</a:t>
            </a:r>
            <a:r>
              <a:rPr lang="en-US" sz="2400" dirty="0" smtClean="0"/>
              <a:t> as a whole will continue to adapt to latest technologies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Current instruments aging, but new missions launching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Many efforts contributing to success of the GOES and JPSS programs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Demonstration efforts today will be tomorrow’s operational products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/>
              <a:t>Leverage existing capabilities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Expertise with remote </a:t>
            </a:r>
            <a:r>
              <a:rPr lang="en-US" sz="2000" dirty="0" smtClean="0"/>
              <a:t>sensing; understanding transitions and assessments</a:t>
            </a:r>
            <a:endParaRPr lang="en-US" sz="2000" dirty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Expertise with creating experimental products to address operational forecast </a:t>
            </a:r>
            <a:r>
              <a:rPr lang="en-US" sz="2000" dirty="0" smtClean="0"/>
              <a:t>issues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Expertise in rapidly prototyping new data sets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 to Mid-Term Opportunities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275823"/>
            <a:ext cx="8418786" cy="4821149"/>
          </a:xfrm>
        </p:spPr>
        <p:txBody>
          <a:bodyPr>
            <a:normAutofit fontScale="92500" lnSpcReduction="10000"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Expansion of efforts with AWIPS II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Platform offers more flexibility than legacy AWIPS I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Products and Decision Support Groups will focus on harnessing these new capabilities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Latest hires will expand use of aerosol products / air quality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Expansion of SNPP activities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Ongoing work with ATMS and </a:t>
            </a:r>
            <a:r>
              <a:rPr lang="en-US" sz="2000" dirty="0" err="1" smtClean="0"/>
              <a:t>CrIS</a:t>
            </a:r>
            <a:endParaRPr lang="en-US" sz="20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NUCAPS soundings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Access to METOP observations (Level 1C passive microwave)</a:t>
            </a:r>
            <a:endParaRPr lang="en-US" sz="2400" dirty="0"/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Launch of </a:t>
            </a:r>
            <a:r>
              <a:rPr lang="en-US" sz="2400" dirty="0" err="1" smtClean="0"/>
              <a:t>Himawari</a:t>
            </a:r>
            <a:endParaRPr lang="en-US" sz="24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Main imager almost identical to the GOES-R Advanced Baseline Imager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Collaborations with Pacific Region will offer first, operational glimpse of the true abilities of GOES-R/S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8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Opportunities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508760"/>
            <a:ext cx="8418786" cy="4149090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Growing </a:t>
            </a:r>
            <a:r>
              <a:rPr lang="en-US" sz="2400" dirty="0" smtClean="0"/>
              <a:t>collaborations 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OCONUS partners a major new activity</a:t>
            </a:r>
          </a:p>
          <a:p>
            <a:pPr marL="973138" lvl="2" indent="-173038">
              <a:spcBef>
                <a:spcPts val="600"/>
              </a:spcBef>
            </a:pPr>
            <a:r>
              <a:rPr lang="en-US" sz="2000" dirty="0" smtClean="0"/>
              <a:t>High latitude work with SNPP a major example</a:t>
            </a:r>
          </a:p>
          <a:p>
            <a:pPr marL="973138" lvl="2" indent="-173038">
              <a:spcBef>
                <a:spcPts val="600"/>
              </a:spcBef>
            </a:pPr>
            <a:r>
              <a:rPr lang="en-US" sz="2000" dirty="0" smtClean="0"/>
              <a:t>Non-CONUS with new direct broadcast (e.g., Puerto Rico)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Challenges exist, but </a:t>
            </a:r>
            <a:r>
              <a:rPr lang="en-US" sz="2400" dirty="0" err="1" smtClean="0"/>
              <a:t>SPoRT</a:t>
            </a:r>
            <a:r>
              <a:rPr lang="en-US" sz="2400" dirty="0" smtClean="0"/>
              <a:t> will adapt to new technologies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New satellite missions are a growth area for </a:t>
            </a:r>
            <a:r>
              <a:rPr lang="en-US" sz="2400" dirty="0" err="1" smtClean="0"/>
              <a:t>SPoRT</a:t>
            </a:r>
            <a:endParaRPr lang="en-US" sz="1600" dirty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</a:t>
            </a:r>
            <a:r>
              <a:rPr lang="en-US" sz="2000" dirty="0" smtClean="0"/>
              <a:t>NASA:  </a:t>
            </a:r>
            <a:r>
              <a:rPr lang="en-US" sz="2000" dirty="0" smtClean="0"/>
              <a:t>GPM, SMAP, ICESAT-2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NASA ISS: CATS, LIS, SAGE-III 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NOAA / Other: GOES-R/S, JPSS-1, MTG, METOP-C, </a:t>
            </a:r>
            <a:r>
              <a:rPr lang="en-US" sz="2000" dirty="0" err="1" smtClean="0"/>
              <a:t>Himawari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0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6645</TotalTime>
  <Words>325</Words>
  <Application>Microsoft Office PowerPoint</Application>
  <PresentationFormat>On-screen Show (4:3)</PresentationFormat>
  <Paragraphs>45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Session 2 Conclusion: Future Product Development Activities</vt:lpstr>
      <vt:lpstr>Looking Forward</vt:lpstr>
      <vt:lpstr>Short- to Mid-Term Opportunities</vt:lpstr>
      <vt:lpstr>Additional Opportunities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Stano, Geoffrey T. (MSFC-ZP11)[ENSCO INC]</cp:lastModifiedBy>
  <cp:revision>555</cp:revision>
  <dcterms:created xsi:type="dcterms:W3CDTF">2009-10-14T04:03:29Z</dcterms:created>
  <dcterms:modified xsi:type="dcterms:W3CDTF">2014-08-26T03:40:31Z</dcterms:modified>
</cp:coreProperties>
</file>