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9" r:id="rId2"/>
    <p:sldId id="256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4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239" y="109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52906-3C0F-4DD9-AFDE-9AB971DB0913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7FA78-F2F0-4158-8F1C-B01224952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976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</a:t>
            </a:r>
            <a:r>
              <a:rPr lang="en-US" baseline="0" dirty="0" smtClean="0"/>
              <a:t> d</a:t>
            </a:r>
            <a:r>
              <a:rPr lang="en-US" dirty="0" smtClean="0"/>
              <a:t>uring slide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7FA78-F2F0-4158-8F1C-B012249521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23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during slide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7FA78-F2F0-4158-8F1C-B012249521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00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</a:t>
            </a:r>
            <a:r>
              <a:rPr lang="en-US" baseline="0" dirty="0" smtClean="0"/>
              <a:t> d</a:t>
            </a:r>
            <a:r>
              <a:rPr lang="en-US" dirty="0" smtClean="0"/>
              <a:t>uring slide 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7FA78-F2F0-4158-8F1C-B012249521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82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13C5F-063C-4824-B395-10AAFBA9B8C5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B913-9549-4A3E-A9B6-88010C93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5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13C5F-063C-4824-B395-10AAFBA9B8C5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B913-9549-4A3E-A9B6-88010C93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85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13C5F-063C-4824-B395-10AAFBA9B8C5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B913-9549-4A3E-A9B6-88010C93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4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13C5F-063C-4824-B395-10AAFBA9B8C5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B913-9549-4A3E-A9B6-88010C93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68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13C5F-063C-4824-B395-10AAFBA9B8C5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B913-9549-4A3E-A9B6-88010C93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59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13C5F-063C-4824-B395-10AAFBA9B8C5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B913-9549-4A3E-A9B6-88010C93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13C5F-063C-4824-B395-10AAFBA9B8C5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B913-9549-4A3E-A9B6-88010C93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27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13C5F-063C-4824-B395-10AAFBA9B8C5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B913-9549-4A3E-A9B6-88010C93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30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13C5F-063C-4824-B395-10AAFBA9B8C5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B913-9549-4A3E-A9B6-88010C93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3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13C5F-063C-4824-B395-10AAFBA9B8C5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B913-9549-4A3E-A9B6-88010C93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6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13C5F-063C-4824-B395-10AAFBA9B8C5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B913-9549-4A3E-A9B6-88010C93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61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13C5F-063C-4824-B395-10AAFBA9B8C5}" type="datetimeFigureOut">
              <a:rPr lang="en-US" smtClean="0"/>
              <a:t>6/29/2015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DB913-9549-4A3E-A9B6-88010C93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9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139" y="1153879"/>
            <a:ext cx="5975563" cy="5617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9" y="1153879"/>
            <a:ext cx="5983519" cy="56170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65" y="68744"/>
            <a:ext cx="6046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VIIRS and MODIS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NtMicro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AK Loop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26670" y="68743"/>
            <a:ext cx="6046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GEO/LEO Fog/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NtMicro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AK Loop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26667" y="547716"/>
            <a:ext cx="6046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25 Aug 2014 0600Z-1330Z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17797" y="547716"/>
            <a:ext cx="6046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25 Aug 2014 0600Z-1330Z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r="1270" b="31402"/>
          <a:stretch/>
        </p:blipFill>
        <p:spPr>
          <a:xfrm rot="21295606">
            <a:off x="6239977" y="1650270"/>
            <a:ext cx="5699859" cy="467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2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48003" y="173038"/>
            <a:ext cx="11295993" cy="8006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 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NtMicro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Assessment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 descr="C:\Users\aleroy\Documents\SPoRT Assessment\VIIRS RGB high Lat\highlatData\awips\AFC_NTM_0805_10Dec.tif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11953" r="2147" b="24931"/>
          <a:stretch/>
        </p:blipFill>
        <p:spPr bwMode="auto">
          <a:xfrm>
            <a:off x="1142999" y="1412547"/>
            <a:ext cx="4501055" cy="4334166"/>
          </a:xfrm>
          <a:prstGeom prst="rect">
            <a:avLst/>
          </a:prstGeom>
          <a:noFill/>
          <a:extLst/>
        </p:spPr>
      </p:pic>
      <p:pic>
        <p:nvPicPr>
          <p:cNvPr id="6" name="Content Placeholder 5" descr="C:\Users\aleroy\Documents\SPoRT Assessment\VIIRS RGB high Lat\highlatData\awips\AFC_hyb_0805_10Dec.tif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6" t="11954" r="2088" b="25226"/>
          <a:stretch/>
        </p:blipFill>
        <p:spPr bwMode="auto">
          <a:xfrm>
            <a:off x="6542690" y="1417638"/>
            <a:ext cx="4532586" cy="4329075"/>
          </a:xfrm>
          <a:prstGeom prst="rect">
            <a:avLst/>
          </a:prstGeom>
          <a:noFill/>
          <a:extLst/>
        </p:spPr>
      </p:pic>
      <p:sp>
        <p:nvSpPr>
          <p:cNvPr id="7" name="TextBox 6"/>
          <p:cNvSpPr txBox="1"/>
          <p:nvPr/>
        </p:nvSpPr>
        <p:spPr>
          <a:xfrm>
            <a:off x="1008993" y="5809777"/>
            <a:ext cx="10184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 forecaster from AFC evaluated the impact of the </a:t>
            </a:r>
            <a:r>
              <a:rPr lang="en-US" sz="1400" dirty="0" err="1" smtClean="0"/>
              <a:t>NtMicro</a:t>
            </a:r>
            <a:r>
              <a:rPr lang="en-US" sz="1400" dirty="0" smtClean="0"/>
              <a:t> </a:t>
            </a:r>
            <a:r>
              <a:rPr lang="en-US" sz="1400" dirty="0"/>
              <a:t>as “very large” for differentiating between fog and low clouds </a:t>
            </a:r>
            <a:r>
              <a:rPr lang="en-US" sz="1400" dirty="0" smtClean="0"/>
              <a:t>on </a:t>
            </a:r>
            <a:r>
              <a:rPr lang="en-US" sz="1400" dirty="0"/>
              <a:t>10 </a:t>
            </a:r>
            <a:r>
              <a:rPr lang="en-US" sz="1400" dirty="0" smtClean="0"/>
              <a:t>Dec 2013. The </a:t>
            </a:r>
            <a:r>
              <a:rPr lang="en-US" sz="1400" dirty="0"/>
              <a:t>high resolution </a:t>
            </a:r>
            <a:r>
              <a:rPr lang="en-US" sz="1400" dirty="0" smtClean="0"/>
              <a:t>GEO/LEO Hybrid </a:t>
            </a:r>
            <a:r>
              <a:rPr lang="en-US" sz="1400" dirty="0"/>
              <a:t>imagery </a:t>
            </a:r>
            <a:r>
              <a:rPr lang="en-US" sz="1400" dirty="0" smtClean="0"/>
              <a:t>(right) clearly </a:t>
            </a:r>
            <a:r>
              <a:rPr lang="en-US" sz="1400" dirty="0"/>
              <a:t>shows areas of fog/low cloud throughout the eastern portion of the image, and the </a:t>
            </a:r>
            <a:r>
              <a:rPr lang="en-US" sz="1400" dirty="0" err="1" smtClean="0"/>
              <a:t>NtMicro</a:t>
            </a:r>
            <a:r>
              <a:rPr lang="en-US" sz="1400" dirty="0" smtClean="0"/>
              <a:t> (left) helps </a:t>
            </a:r>
            <a:r>
              <a:rPr lang="en-US" sz="1400" dirty="0"/>
              <a:t>distinguish the fog in low lying areas and in the valleys from the low, thicker clouds.</a:t>
            </a:r>
          </a:p>
        </p:txBody>
      </p:sp>
    </p:spTree>
    <p:extLst>
      <p:ext uri="{BB962C8B-B14F-4D97-AF65-F5344CB8AC3E}">
        <p14:creationId xmlns:p14="http://schemas.microsoft.com/office/powerpoint/2010/main" val="2763307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61999"/>
          </a:xfrm>
        </p:spPr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VIIRS 24hr Micro. AK Loop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45" y="832873"/>
            <a:ext cx="7179710" cy="5833514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880600" y="110066"/>
            <a:ext cx="1828800" cy="846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+mn-lt"/>
              </a:rPr>
              <a:t>3 Aug 2014</a:t>
            </a:r>
          </a:p>
          <a:p>
            <a:r>
              <a:rPr lang="en-US" sz="2000" dirty="0" smtClean="0">
                <a:latin typeface="+mn-lt"/>
              </a:rPr>
              <a:t>1158Z – 2334Z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2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125</Words>
  <Application>Microsoft Office PowerPoint</Application>
  <PresentationFormat>Widescreen</PresentationFormat>
  <Paragraphs>15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VIIRS 24hr Micro. AK Loop</vt:lpstr>
    </vt:vector>
  </TitlesOfParts>
  <Company>HPES ACES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Matthew R. (MSFC-ZP11)[UAH]</dc:creator>
  <cp:lastModifiedBy>Kevin M. McGrath</cp:lastModifiedBy>
  <cp:revision>18</cp:revision>
  <dcterms:created xsi:type="dcterms:W3CDTF">2014-08-25T23:11:28Z</dcterms:created>
  <dcterms:modified xsi:type="dcterms:W3CDTF">2015-06-29T15:01:43Z</dcterms:modified>
</cp:coreProperties>
</file>