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8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5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3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7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4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5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8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C19F5-96A9-4E6C-9906-8A050A55B2D0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C340-F408-45CA-8532-AD29D075F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8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09739"/>
            <a:ext cx="7875588" cy="2852737"/>
          </a:xfrm>
        </p:spPr>
        <p:txBody>
          <a:bodyPr/>
          <a:lstStyle/>
          <a:p>
            <a:r>
              <a:rPr lang="en-US" dirty="0" smtClean="0"/>
              <a:t>Future Remote Sensing Activities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4589464"/>
            <a:ext cx="7875588" cy="1500187"/>
          </a:xfrm>
        </p:spPr>
        <p:txBody>
          <a:bodyPr/>
          <a:lstStyle/>
          <a:p>
            <a:r>
              <a:rPr lang="en-US" dirty="0" smtClean="0"/>
              <a:t>Andrew Molthan</a:t>
            </a:r>
          </a:p>
          <a:p>
            <a:r>
              <a:rPr lang="en-US" dirty="0" smtClean="0"/>
              <a:t>Emily Berndt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" y="6168087"/>
            <a:ext cx="672206" cy="5579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9" y="6289703"/>
            <a:ext cx="1472540" cy="31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5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" y="6168087"/>
            <a:ext cx="672206" cy="5579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9" y="6289703"/>
            <a:ext cx="1472540" cy="314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Multispectral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Continued support to NWS partners on the use of multispectral products derived from MODIS and VIIRS, with special emphasis on these platforms for Alaska users.</a:t>
            </a:r>
          </a:p>
          <a:p>
            <a:r>
              <a:rPr lang="en-US" dirty="0" smtClean="0"/>
              <a:t>Exploring new capabilities of GOES-R for additional products, emphasizing new water vapor bands, and collaborations on new RGB tools with EUMETSAT.</a:t>
            </a:r>
          </a:p>
          <a:p>
            <a:r>
              <a:rPr lang="en-US" dirty="0" smtClean="0"/>
              <a:t>Incorporating additional NWP, cloud retrievals, and other products to improve quantitative use, such as classification of hazards by </a:t>
            </a:r>
            <a:r>
              <a:rPr lang="en-US" smtClean="0"/>
              <a:t>type and/or </a:t>
            </a:r>
            <a:r>
              <a:rPr lang="en-US" dirty="0" smtClean="0"/>
              <a:t>probability.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8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" y="6168087"/>
            <a:ext cx="672206" cy="5579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9" y="6289703"/>
            <a:ext cx="1472540" cy="314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Surface and SST Products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 in our community find value in our legacy SST product, and we will consider the incorporation of new data sets and broadening of geographic coverage (e.g. AHI, VIIRS, etc.)</a:t>
            </a:r>
          </a:p>
          <a:p>
            <a:r>
              <a:rPr lang="en-US" dirty="0" smtClean="0"/>
              <a:t>Traditionally, we have provided land surface composites to benefit the Land Information System.</a:t>
            </a:r>
            <a:r>
              <a:rPr lang="en-US" dirty="0"/>
              <a:t> </a:t>
            </a:r>
            <a:r>
              <a:rPr lang="en-US" dirty="0" smtClean="0"/>
              <a:t> Currently facilitating the use of NESDIS VIIRS GVFs, but may explore the use of other parameters (e.g. LAI) as part of migration to Noah-MP.</a:t>
            </a:r>
          </a:p>
        </p:txBody>
      </p:sp>
    </p:spTree>
    <p:extLst>
      <p:ext uri="{BB962C8B-B14F-4D97-AF65-F5344CB8AC3E}">
        <p14:creationId xmlns:p14="http://schemas.microsoft.com/office/powerpoint/2010/main" val="121449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" y="6168087"/>
            <a:ext cx="672206" cy="5579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9" y="6289703"/>
            <a:ext cx="1472540" cy="314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Surface </a:t>
            </a:r>
            <a:r>
              <a:rPr lang="en-US" dirty="0" smtClean="0"/>
              <a:t>Products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Additional efforts to focus on land surface and hydrology (WRF-Hydro) warrant investigations of burn area for improving runoff – the team may explore MODIS, VIIRS, and Landsat burned area to improve simulations of these events, or improve situational awareness to forecasters.</a:t>
            </a:r>
          </a:p>
          <a:p>
            <a:r>
              <a:rPr lang="en-US" dirty="0" smtClean="0"/>
              <a:t>Other higher resolution data sets (e.g. Landsat, ASTER, commercial) may prove useful for developing higher resolution land surface remote sensing for modeling </a:t>
            </a:r>
            <a:r>
              <a:rPr lang="en-US" dirty="0" smtClean="0"/>
              <a:t>applications and informing WFOs about the current status of past-burned areas.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12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" y="6168087"/>
            <a:ext cx="672206" cy="5579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9" y="6289703"/>
            <a:ext cx="1472540" cy="314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Hyperspectral</a:t>
            </a:r>
            <a:r>
              <a:rPr lang="en-US" dirty="0" smtClean="0"/>
              <a:t> Soundings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NUCAPS sounding information could be combined with surface analyses to improve CAPE/CIN and other information, similar to past </a:t>
            </a:r>
            <a:r>
              <a:rPr lang="en-US" dirty="0" err="1" smtClean="0"/>
              <a:t>SPoRT</a:t>
            </a:r>
            <a:r>
              <a:rPr lang="en-US" dirty="0" smtClean="0"/>
              <a:t> data assimilation and analysis efforts.</a:t>
            </a:r>
          </a:p>
          <a:p>
            <a:r>
              <a:rPr lang="en-US" dirty="0" smtClean="0"/>
              <a:t>Further investigation into the use of ozone and anomalies for identifying the onset of </a:t>
            </a:r>
            <a:r>
              <a:rPr lang="en-US" dirty="0" err="1" smtClean="0"/>
              <a:t>extratropical</a:t>
            </a:r>
            <a:r>
              <a:rPr lang="en-US" dirty="0" smtClean="0"/>
              <a:t> transition or high near-surface wind speed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6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" y="6168087"/>
            <a:ext cx="672206" cy="5579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9" y="6289703"/>
            <a:ext cx="1472540" cy="314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Data for Operations and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NDOA solicitation was competed for a third time in ROSES 2016, awaiting selections.</a:t>
            </a:r>
          </a:p>
          <a:p>
            <a:r>
              <a:rPr lang="en-US" dirty="0" smtClean="0"/>
              <a:t>Previous NDOAs led to partnerships with new science teams and product developers, and opportunities to transition new products to end users for evaluation.</a:t>
            </a:r>
          </a:p>
          <a:p>
            <a:r>
              <a:rPr lang="en-US" dirty="0" err="1" smtClean="0"/>
              <a:t>SPoRT</a:t>
            </a:r>
            <a:r>
              <a:rPr lang="en-US" dirty="0" smtClean="0"/>
              <a:t> will spend the upcoming two year proposal award period assisting with these new products in operational evaluations.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6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" y="6168087"/>
            <a:ext cx="672206" cy="5579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9" y="6289703"/>
            <a:ext cx="1472540" cy="314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Aerosols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Upcoming NASA air quality missions (e.g. TEMPO) and continued availability of products from polar-orbiting and additional geostationary views will allow for continued generation of AOD products.</a:t>
            </a:r>
          </a:p>
          <a:p>
            <a:r>
              <a:rPr lang="en-US" dirty="0" smtClean="0"/>
              <a:t>Build new collaborations with air quality end users to explore use of these products in NRT, and to learn more about large-scale transport, particularly from Asia to the west coast.</a:t>
            </a:r>
          </a:p>
          <a:p>
            <a:r>
              <a:rPr lang="en-US" dirty="0" smtClean="0"/>
              <a:t>New NWP microphysics schemes are “aerosol-aware” and provide opportunities for data assimilation and sensitivity studies.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6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" y="6168087"/>
            <a:ext cx="672206" cy="5579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9" y="6289703"/>
            <a:ext cx="1472540" cy="314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Adopter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SPoRT</a:t>
            </a:r>
            <a:r>
              <a:rPr lang="en-US" dirty="0" smtClean="0"/>
              <a:t> served in an Early Adopter role for GPM and SMAP missions, resulting in new GPM collaborations and awarding of a SMAP proposal.</a:t>
            </a:r>
          </a:p>
          <a:p>
            <a:r>
              <a:rPr lang="en-US" dirty="0" err="1" smtClean="0"/>
              <a:t>SPoRT</a:t>
            </a:r>
            <a:r>
              <a:rPr lang="en-US" dirty="0" smtClean="0"/>
              <a:t> will explore opportunities for proxy products and end user evaluations for TEMPO, and use of products derived from ICESat-2.  CYGNSS opportunities exist if latency can be reduced.</a:t>
            </a:r>
          </a:p>
          <a:p>
            <a:r>
              <a:rPr lang="en-US" dirty="0" smtClean="0"/>
              <a:t>Leverage increasing number of higher resolution land surface sensors (Landsat 7/8, Sentinels) for better detail on vegetation and anomalies, and mapping of flood extent for collaborations on the National Water Model/National Water Center.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6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3" y="6168087"/>
            <a:ext cx="672206" cy="5579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9" y="6289703"/>
            <a:ext cx="1472540" cy="314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SPoRT</a:t>
            </a:r>
            <a:r>
              <a:rPr lang="en-US" dirty="0" smtClean="0"/>
              <a:t> has led the way for NWS users incorporating GPM-IMERG precipitation analyses in data void regions, particularly high latitude and coastal areas.</a:t>
            </a:r>
          </a:p>
          <a:p>
            <a:r>
              <a:rPr lang="en-US" dirty="0" smtClean="0"/>
              <a:t>Continued feedback to product developers on qualitative inputs from forecasters, desired product refinements, and display integration.</a:t>
            </a:r>
          </a:p>
          <a:p>
            <a:r>
              <a:rPr lang="en-US" dirty="0" smtClean="0"/>
              <a:t>Continued demonstration of validation information between the science team and end users.</a:t>
            </a:r>
          </a:p>
          <a:p>
            <a:r>
              <a:rPr lang="en-US" dirty="0" smtClean="0"/>
              <a:t>Provide guidance to NOAA/NWS on ideal approaches for the use of GPM data within operations, including cross-calibrated PM BTs.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6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668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Future Remote Sensing Activities</vt:lpstr>
      <vt:lpstr>Multispectral Products</vt:lpstr>
      <vt:lpstr>Land Surface and SST Products </vt:lpstr>
      <vt:lpstr>Land Surface Products </vt:lpstr>
      <vt:lpstr>Hyperspectral Soundings</vt:lpstr>
      <vt:lpstr>NASA Data for Operations and Assessment</vt:lpstr>
      <vt:lpstr>Aerosols</vt:lpstr>
      <vt:lpstr>Early Adopter Activities</vt:lpstr>
      <vt:lpstr>Precipitation Analyses</vt:lpstr>
    </vt:vector>
  </TitlesOfParts>
  <Company>HPES ACES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Jordan R. (MSFC-ZP11)[UAH]</dc:creator>
  <cp:lastModifiedBy>Molthan, Andrew L. (MSFC-ZP11)</cp:lastModifiedBy>
  <cp:revision>18</cp:revision>
  <dcterms:created xsi:type="dcterms:W3CDTF">2016-07-13T13:16:21Z</dcterms:created>
  <dcterms:modified xsi:type="dcterms:W3CDTF">2016-07-22T20:05:04Z</dcterms:modified>
</cp:coreProperties>
</file>