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71" r:id="rId4"/>
    <p:sldId id="267" r:id="rId5"/>
    <p:sldId id="269" r:id="rId6"/>
    <p:sldId id="274" r:id="rId7"/>
    <p:sldId id="266" r:id="rId8"/>
    <p:sldId id="272" r:id="rId9"/>
    <p:sldId id="273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 showGuides="1">
      <p:cViewPr varScale="1">
        <p:scale>
          <a:sx n="157" d="100"/>
          <a:sy n="157" d="100"/>
        </p:scale>
        <p:origin x="103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2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8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5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3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7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4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5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8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19F5-96A9-4E6C-9906-8A050A55B2D0}" type="datetimeFigureOut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C19F5-96A9-4E6C-9906-8A050A55B2D0}" type="datetimeFigureOut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5C340-F408-45CA-8532-AD29D075F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8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eather.msfc.nasa.gov/sport)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09739"/>
            <a:ext cx="7875588" cy="285273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Future Data Delivery and Visualization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4589464"/>
            <a:ext cx="7875588" cy="15001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Paul Meyer</a:t>
            </a:r>
          </a:p>
          <a:p>
            <a:r>
              <a:rPr lang="en-US" dirty="0" smtClean="0"/>
              <a:t>Kevin McGrath</a:t>
            </a:r>
          </a:p>
          <a:p>
            <a:r>
              <a:rPr lang="en-US" dirty="0" smtClean="0"/>
              <a:t>Lori Schultz</a:t>
            </a:r>
          </a:p>
          <a:p>
            <a:r>
              <a:rPr lang="en-US" dirty="0" smtClean="0"/>
              <a:t>Jordan Bell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296" y="137838"/>
            <a:ext cx="844905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In-house  WMS-based Viewer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7" y="999778"/>
            <a:ext cx="8175745" cy="48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6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296" y="137838"/>
            <a:ext cx="844905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ontinue to provide SPoRT products via our web interface (</a:t>
            </a:r>
            <a:r>
              <a:rPr lang="en-US" dirty="0" smtClean="0">
                <a:hlinkClick r:id="rId4"/>
              </a:rPr>
              <a:t>http://weather.msfc.nasa.gov/sport)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Provides some interactivity with the products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Continue to provide SPoRT products via LDM and FTP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Continue to provide SPoRT products via AWIPS II and our support and development of AWIPS II capabilities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Expand our ability to serve SPoRT products to non-AWIPS customers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Web Map Services are a logical choice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Allows for greater interaction with the data products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Broader dissemination mechanism for a broader community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"/>
          <a:stretch/>
        </p:blipFill>
        <p:spPr>
          <a:xfrm>
            <a:off x="31661398" y="5220117"/>
            <a:ext cx="15092329" cy="78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296" y="137838"/>
            <a:ext cx="844905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Web Map Service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Web pages are good for the general public, but we should establish a robust Web Map Service capability for our peers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Advantages: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Data is georeferenced and </a:t>
            </a:r>
            <a:r>
              <a:rPr lang="en-US" dirty="0" err="1" smtClean="0"/>
              <a:t>georectified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Data may be used by tool sets such as ArcGIS, </a:t>
            </a:r>
            <a:r>
              <a:rPr lang="en-US" dirty="0" err="1" smtClean="0"/>
              <a:t>Qgis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Data may be incorporated into web-based mapping systems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Data may be layered with other data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Data may be cascaded by other WMS servers (proxy)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Data may have various styles applied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eophysical values may be represented instead of a “pretty picture”</a:t>
            </a:r>
          </a:p>
        </p:txBody>
      </p:sp>
    </p:spTree>
    <p:extLst>
      <p:ext uri="{BB962C8B-B14F-4D97-AF65-F5344CB8AC3E}">
        <p14:creationId xmlns:p14="http://schemas.microsoft.com/office/powerpoint/2010/main" val="16631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296" y="137838"/>
            <a:ext cx="844905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First Web Map Service Capability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6" y="1553671"/>
            <a:ext cx="8782006" cy="4001753"/>
          </a:xfrm>
        </p:spPr>
      </p:pic>
    </p:spTree>
    <p:extLst>
      <p:ext uri="{BB962C8B-B14F-4D97-AF65-F5344CB8AC3E}">
        <p14:creationId xmlns:p14="http://schemas.microsoft.com/office/powerpoint/2010/main" val="12941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296" y="137838"/>
            <a:ext cx="844905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Data Dissemination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Stand up additional WMS servers and promote our most pedigreed (mature) SPoRT data products to WMS services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Assessing individual servers vs. NASA Cloud services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Provide GOES-R Geostationary Lightning Mapper (GLM)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Establish Federal Geographic Data Committee (FGDC) standards for those products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Conduct broader outreach to other Agencies</a:t>
            </a:r>
          </a:p>
        </p:txBody>
      </p:sp>
    </p:spTree>
    <p:extLst>
      <p:ext uri="{BB962C8B-B14F-4D97-AF65-F5344CB8AC3E}">
        <p14:creationId xmlns:p14="http://schemas.microsoft.com/office/powerpoint/2010/main" val="20428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296" y="137838"/>
            <a:ext cx="844905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Historic GOES imagery web page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SPoRT web page and real-time data products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Interactive viewer with WMS data products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378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296" y="137838"/>
            <a:ext cx="844905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Interactive GOES Satellite Viewer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2" y="995340"/>
            <a:ext cx="6664553" cy="5177185"/>
          </a:xfrm>
        </p:spPr>
      </p:pic>
    </p:spTree>
    <p:extLst>
      <p:ext uri="{BB962C8B-B14F-4D97-AF65-F5344CB8AC3E}">
        <p14:creationId xmlns:p14="http://schemas.microsoft.com/office/powerpoint/2010/main" val="200186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296" y="137838"/>
            <a:ext cx="8449056" cy="861940"/>
          </a:xfrm>
        </p:spPr>
        <p:txBody>
          <a:bodyPr>
            <a:normAutofit/>
          </a:bodyPr>
          <a:lstStyle/>
          <a:p>
            <a:r>
              <a:rPr lang="en-US" dirty="0" smtClean="0"/>
              <a:t>SPoRT Home Page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57" y="990901"/>
            <a:ext cx="6146862" cy="5177185"/>
          </a:xfrm>
        </p:spPr>
      </p:pic>
    </p:spTree>
    <p:extLst>
      <p:ext uri="{BB962C8B-B14F-4D97-AF65-F5344CB8AC3E}">
        <p14:creationId xmlns:p14="http://schemas.microsoft.com/office/powerpoint/2010/main" val="4850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3" y="6168087"/>
            <a:ext cx="672206" cy="55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9" y="6289703"/>
            <a:ext cx="1472540" cy="3146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296" y="137838"/>
            <a:ext cx="8449056" cy="8619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Real-time VIIRS Dynamic Content Page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07" y="999778"/>
            <a:ext cx="8005192" cy="4987434"/>
          </a:xfrm>
        </p:spPr>
      </p:pic>
    </p:spTree>
    <p:extLst>
      <p:ext uri="{BB962C8B-B14F-4D97-AF65-F5344CB8AC3E}">
        <p14:creationId xmlns:p14="http://schemas.microsoft.com/office/powerpoint/2010/main" val="1705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1708</TotalTime>
  <Words>276</Words>
  <Application>Microsoft Macintosh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Future Data Delivery and Visualization</vt:lpstr>
      <vt:lpstr>Future Plans</vt:lpstr>
      <vt:lpstr>Web Map Service</vt:lpstr>
      <vt:lpstr>First Web Map Service Capability</vt:lpstr>
      <vt:lpstr>Data Dissemination</vt:lpstr>
      <vt:lpstr>Demonstration</vt:lpstr>
      <vt:lpstr>Interactive GOES Satellite Viewer</vt:lpstr>
      <vt:lpstr>SPoRT Home Page</vt:lpstr>
      <vt:lpstr>Real-time VIIRS Dynamic Content Page</vt:lpstr>
      <vt:lpstr>In-house  WMS-based Viewer</vt:lpstr>
    </vt:vector>
  </TitlesOfParts>
  <Company>HPES ACES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Bell, Jordan R. (MSFC-ZP11)[UAH]</dc:creator>
  <cp:lastModifiedBy>Microsoft Office User</cp:lastModifiedBy>
  <cp:revision>44</cp:revision>
  <cp:lastPrinted>2016-07-21T13:33:22Z</cp:lastPrinted>
  <dcterms:created xsi:type="dcterms:W3CDTF">2016-07-13T13:16:21Z</dcterms:created>
  <dcterms:modified xsi:type="dcterms:W3CDTF">2016-07-26T13:17:56Z</dcterms:modified>
</cp:coreProperties>
</file>