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sldIdLst>
    <p:sldId id="258" r:id="rId2"/>
    <p:sldId id="260" r:id="rId3"/>
    <p:sldId id="261" r:id="rId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FBFBFB"/>
    <a:srgbClr val="FAFAFA"/>
    <a:srgbClr val="FCFCFC"/>
    <a:srgbClr val="CC0000"/>
    <a:srgbClr val="A50021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Objects="1">
      <p:cViewPr varScale="1">
        <p:scale>
          <a:sx n="128" d="100"/>
          <a:sy n="128" d="100"/>
        </p:scale>
        <p:origin x="-8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AD59A63-E650-42B9-A03B-DF01CA8C683C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E10BFB2-C64A-43B8-9648-5CA20A0E9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E7F3FDB-B878-4FCB-BE81-AE975A02D08C}" type="slidenum">
              <a:rPr lang="en-US" smtClean="0">
                <a:latin typeface="Arial" pitchFamily="34" charset="0"/>
              </a:rPr>
              <a:pPr/>
              <a:t>1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911139-D3D6-42E0-A53D-DD1AF5476AAE}" type="slidenum">
              <a:rPr lang="en-US" sz="1200"/>
              <a:pPr algn="r"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DDDF60-A6D7-494E-BB1B-23840823212B}" type="slidenum">
              <a:rPr lang="en-US" smtClean="0">
                <a:latin typeface="Arial" pitchFamily="34" charset="0"/>
              </a:rPr>
              <a:pPr/>
              <a:t>3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5DF8F-04EB-4B1C-844D-DBF128676403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18DF5-8C3C-4744-871D-5A7AB39772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DBAB4-998E-4AB7-94F5-6CF525395308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A609B-0209-486F-9505-B35EEB76B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9FBCC-9777-426B-A75C-1DB42175C125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A12EF-5680-4451-A460-3648D30251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06285-BBA8-4450-88BF-667D10D62288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693C0-270C-4F4D-9091-009625F52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197B6-1216-497A-9CA4-670BDE91B531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DEF21-FB54-47CE-8710-067EB933D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CE5D2-343C-4E1C-8533-DA4598CBA544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9D43A-5859-499F-A16A-E4743E250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03D01-F3C5-4F2F-973D-81390BDC0977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56A7A-55E0-409C-B18E-9C2677086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1AD62-B79E-46AB-A61A-8C2BD68F63BC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FE772-B43B-4943-82A6-03CA2765BB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0B5A8-EF84-408E-8279-B8DB77D7D784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6ACFD-3CA6-4143-8282-9CF3F7477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3289C-082E-4DC3-9AEC-69DB1ECFD671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74373-BB80-4D8D-8EC7-9E8D0CFED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9EBB6-68D3-46DB-BD0C-808F6CA55038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8FCA4-190D-4F25-AD40-C1E032D40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B78F42-BF4E-48C3-B344-8BBDD0436904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F6BC44-0AF8-4785-B64C-C392E2CAF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glob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6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762000" y="2130425"/>
            <a:ext cx="7391400" cy="99377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+mn-lt"/>
              </a:rPr>
              <a:t>Welcome, Logistics, and Introductions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33400"/>
            <a:ext cx="8305800" cy="1524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Fifth Meeting of the Science Advisory Committee  --  18-20 November, 2009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3363913"/>
            <a:ext cx="6726238" cy="20923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600" dirty="0">
                <a:latin typeface="+mj-lt"/>
              </a:rPr>
              <a:t>Review agenda</a:t>
            </a:r>
          </a:p>
          <a:p>
            <a:pPr>
              <a:defRPr/>
            </a:pPr>
            <a:r>
              <a:rPr lang="en-US" sz="2600" dirty="0">
                <a:latin typeface="+mj-lt"/>
              </a:rPr>
              <a:t>SAC </a:t>
            </a:r>
            <a:r>
              <a:rPr lang="en-US" sz="2600">
                <a:latin typeface="+mj-lt"/>
              </a:rPr>
              <a:t>meeting materials</a:t>
            </a:r>
            <a:endParaRPr lang="en-US" sz="2600" dirty="0">
              <a:latin typeface="+mj-lt"/>
            </a:endParaRPr>
          </a:p>
          <a:p>
            <a:pPr>
              <a:defRPr/>
            </a:pPr>
            <a:r>
              <a:rPr lang="en-US" sz="2600" dirty="0">
                <a:latin typeface="+mj-lt"/>
              </a:rPr>
              <a:t>Introduction of SAC members and visitors</a:t>
            </a:r>
          </a:p>
          <a:p>
            <a:pPr>
              <a:defRPr/>
            </a:pPr>
            <a:r>
              <a:rPr lang="en-US" sz="2600" dirty="0">
                <a:latin typeface="+mj-lt"/>
              </a:rPr>
              <a:t>Welcome by Drs. James Smoot and James Spann</a:t>
            </a:r>
          </a:p>
          <a:p>
            <a:pPr>
              <a:defRPr/>
            </a:pPr>
            <a:endParaRPr lang="en-US" sz="2600" dirty="0">
              <a:latin typeface="+mj-lt"/>
            </a:endParaRPr>
          </a:p>
        </p:txBody>
      </p:sp>
      <p:grpSp>
        <p:nvGrpSpPr>
          <p:cNvPr id="2054" name="Group 13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2055" name="Picture 4" descr="sportredblue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" name="Picture 6" descr="nasa.gif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57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2059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5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dirty="0">
                <a:latin typeface="+mj-lt"/>
                <a:ea typeface="+mj-ea"/>
                <a:cs typeface="+mj-cs"/>
              </a:rPr>
              <a:t>Members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09600" y="1395413"/>
            <a:ext cx="7924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112713" indent="-112713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altLang="ko-KR" sz="2000" b="1">
                <a:latin typeface="Calibri" pitchFamily="34" charset="0"/>
                <a:ea typeface="Batang" pitchFamily="18" charset="-127"/>
                <a:cs typeface="Arial" pitchFamily="34" charset="0"/>
              </a:rPr>
              <a:t>Dr. Tsengdar Lee (ex-officio) - </a:t>
            </a:r>
            <a:r>
              <a:rPr lang="en-US" altLang="ko-KR" sz="2000">
                <a:latin typeface="Calibri" pitchFamily="34" charset="0"/>
                <a:ea typeface="Batang" pitchFamily="18" charset="-127"/>
                <a:cs typeface="Arial" pitchFamily="34" charset="0"/>
              </a:rPr>
              <a:t>NASA Science Mission Directorate, NASA Headquarters, Washington, DC</a:t>
            </a:r>
          </a:p>
          <a:p>
            <a:pPr marL="112713" indent="-112713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altLang="ko-KR" sz="2000" b="1">
                <a:latin typeface="Calibri" pitchFamily="34" charset="0"/>
                <a:ea typeface="Batang" pitchFamily="18" charset="-127"/>
                <a:cs typeface="Arial" pitchFamily="34" charset="0"/>
              </a:rPr>
              <a:t>Dr. Martin Ralph – 2007ff  (Dr. Allen White attending) - </a:t>
            </a:r>
            <a:r>
              <a:rPr lang="en-US" altLang="ko-KR" sz="2000">
                <a:latin typeface="Calibri" pitchFamily="34" charset="0"/>
                <a:ea typeface="Batang" pitchFamily="18" charset="-127"/>
                <a:cs typeface="Arial" pitchFamily="34" charset="0"/>
              </a:rPr>
              <a:t>NOAA/Earth Science Research Lab/Physical Sciences Division, Boulder, CO </a:t>
            </a:r>
          </a:p>
          <a:p>
            <a:pPr marL="112713" indent="-112713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altLang="ko-KR" sz="2000" b="1">
                <a:latin typeface="Calibri" pitchFamily="34" charset="0"/>
                <a:ea typeface="Batang" pitchFamily="18" charset="-127"/>
                <a:cs typeface="Arial" pitchFamily="34" charset="0"/>
              </a:rPr>
              <a:t>David (Rusty) Billingsley – 2007ff - </a:t>
            </a:r>
            <a:r>
              <a:rPr lang="en-US" altLang="ko-KR" sz="2000">
                <a:latin typeface="Calibri" pitchFamily="34" charset="0"/>
                <a:ea typeface="Batang" pitchFamily="18" charset="-127"/>
                <a:cs typeface="Arial" pitchFamily="34" charset="0"/>
              </a:rPr>
              <a:t>Chief, Science and Technology Services, NWS Southern Region, Fort Worth, TX </a:t>
            </a:r>
          </a:p>
          <a:p>
            <a:pPr marL="112713" indent="-112713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altLang="ko-KR" sz="2000">
                <a:latin typeface="Calibri" pitchFamily="34" charset="0"/>
                <a:ea typeface="Batang" pitchFamily="18" charset="-127"/>
                <a:cs typeface="Arial" pitchFamily="34" charset="0"/>
              </a:rPr>
              <a:t>Dr. Mitch Goldberg - 2005ff (not attending) -</a:t>
            </a:r>
            <a:r>
              <a:rPr lang="en-US" altLang="ko-KR" sz="2000" b="1">
                <a:latin typeface="Calibri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altLang="ko-KR" sz="2000">
                <a:latin typeface="Calibri" pitchFamily="34" charset="0"/>
                <a:ea typeface="Batang" pitchFamily="18" charset="-127"/>
                <a:cs typeface="Arial" pitchFamily="34" charset="0"/>
              </a:rPr>
              <a:t>Chief, Satellite Meteorology and Climate Division, NOAA/NESDIS/STAR, Camp Springs, MD </a:t>
            </a:r>
          </a:p>
          <a:p>
            <a:pPr marL="112713" indent="-112713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altLang="ko-KR" sz="2000" b="1">
                <a:latin typeface="Calibri" pitchFamily="34" charset="0"/>
                <a:ea typeface="Batang" pitchFamily="18" charset="-127"/>
                <a:cs typeface="Arial" pitchFamily="34" charset="0"/>
              </a:rPr>
              <a:t>Dr. Ronald Gelaro – 2007ff - </a:t>
            </a:r>
            <a:r>
              <a:rPr lang="en-US" altLang="ko-KR" sz="2000">
                <a:latin typeface="Calibri" pitchFamily="34" charset="0"/>
                <a:ea typeface="굴림" charset="-127"/>
                <a:cs typeface="Times New Roman" pitchFamily="18" charset="0"/>
              </a:rPr>
              <a:t>Global Modeling and Assimilation Office</a:t>
            </a:r>
            <a:r>
              <a:rPr lang="en-US" altLang="ko-KR" sz="2000">
                <a:latin typeface="Calibri" pitchFamily="34" charset="0"/>
                <a:cs typeface="맑은 고딕"/>
              </a:rPr>
              <a:t>, </a:t>
            </a:r>
            <a:r>
              <a:rPr lang="en-US" altLang="ko-KR" sz="2000">
                <a:latin typeface="Calibri" pitchFamily="34" charset="0"/>
                <a:ea typeface="굴림" charset="-127"/>
              </a:rPr>
              <a:t>NASA/GSFC, Greenbelt, MD</a:t>
            </a:r>
            <a:endParaRPr lang="en-US" altLang="ko-KR" sz="2000">
              <a:latin typeface="Calibri" pitchFamily="34" charset="0"/>
              <a:cs typeface="맑은 고딕"/>
            </a:endParaRPr>
          </a:p>
          <a:p>
            <a:pPr marL="112713" indent="-112713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altLang="ko-KR" sz="2000" b="1">
                <a:latin typeface="Calibri" pitchFamily="34" charset="0"/>
                <a:ea typeface="Batang" pitchFamily="18" charset="-127"/>
              </a:rPr>
              <a:t>Dr. Bill Bauman – 2005ff - </a:t>
            </a:r>
            <a:r>
              <a:rPr lang="en-US" altLang="ko-KR" sz="2000">
                <a:latin typeface="Calibri" pitchFamily="34" charset="0"/>
                <a:ea typeface="Batang" pitchFamily="18" charset="-127"/>
              </a:rPr>
              <a:t>ENSCO Program Manager, NASA KSC Applied Meteorology Unit, Cocoa Beach, FL</a:t>
            </a:r>
          </a:p>
          <a:p>
            <a:pPr marL="112713" indent="-112713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altLang="ko-KR" sz="2000" b="1">
                <a:latin typeface="Calibri" pitchFamily="34" charset="0"/>
                <a:ea typeface="Batang" pitchFamily="18" charset="-127"/>
              </a:rPr>
              <a:t>Dr. Lars Peter Riishojgaard – 2008ff - </a:t>
            </a:r>
            <a:r>
              <a:rPr lang="en-US" altLang="ko-KR" sz="2000">
                <a:latin typeface="Calibri" pitchFamily="34" charset="0"/>
                <a:ea typeface="Batang" pitchFamily="18" charset="-127"/>
              </a:rPr>
              <a:t>Director, Joint Center for Satellite Data Assimilation, Camp Springs, MD</a:t>
            </a:r>
          </a:p>
          <a:p>
            <a:pPr marL="112713" indent="-112713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altLang="ko-KR" sz="2000" b="1">
                <a:latin typeface="Calibri" pitchFamily="34" charset="0"/>
                <a:ea typeface="Batang" pitchFamily="18" charset="-127"/>
              </a:rPr>
              <a:t>Dr.  Jack Kain -  2009ff – </a:t>
            </a:r>
            <a:r>
              <a:rPr lang="en-US" altLang="ko-KR" sz="2000">
                <a:latin typeface="Calibri" pitchFamily="34" charset="0"/>
                <a:ea typeface="Batang" pitchFamily="18" charset="-127"/>
              </a:rPr>
              <a:t>NOAA / OAR, NSSL, Norman, OK</a:t>
            </a:r>
            <a:endParaRPr lang="en-US" altLang="ko-KR" sz="2000">
              <a:latin typeface="Calibri" pitchFamily="34" charset="0"/>
              <a:cs typeface="맑은 고딕"/>
            </a:endParaRPr>
          </a:p>
        </p:txBody>
      </p:sp>
      <p:grpSp>
        <p:nvGrpSpPr>
          <p:cNvPr id="3076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3077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8" name="Picture 9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079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3081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5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000">
                <a:latin typeface="Calibri" pitchFamily="34" charset="0"/>
              </a:rPr>
              <a:t>Invited Attendees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09600" y="1700213"/>
            <a:ext cx="7924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112713" indent="-112713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altLang="ko-KR" sz="2000" b="1">
                <a:latin typeface="Calibri" pitchFamily="34" charset="0"/>
                <a:ea typeface="Batang" pitchFamily="18" charset="-127"/>
                <a:cs typeface="Arial" pitchFamily="34" charset="0"/>
              </a:rPr>
              <a:t>Open meeting – </a:t>
            </a:r>
            <a:r>
              <a:rPr lang="en-US" altLang="ko-KR" sz="2000">
                <a:latin typeface="Calibri" pitchFamily="34" charset="0"/>
                <a:ea typeface="Batang" pitchFamily="18" charset="-127"/>
                <a:cs typeface="Arial" pitchFamily="34" charset="0"/>
              </a:rPr>
              <a:t>NSSTC interested parties welcome to attend</a:t>
            </a:r>
          </a:p>
          <a:p>
            <a:pPr marL="112713" indent="-112713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altLang="ko-KR" sz="2000">
                <a:latin typeface="Calibri" pitchFamily="34" charset="0"/>
                <a:ea typeface="Batang" pitchFamily="18" charset="-127"/>
                <a:cs typeface="Arial" pitchFamily="34" charset="0"/>
              </a:rPr>
              <a:t>Earth science management, UAH, USRA, etc. staff, NWS MIC, SOO, forecasters, etc.</a:t>
            </a:r>
          </a:p>
          <a:p>
            <a:pPr marL="112713" indent="-112713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en-US" altLang="ko-KR" sz="2000">
              <a:latin typeface="Calibri" pitchFamily="34" charset="0"/>
              <a:ea typeface="Batang" pitchFamily="18" charset="-127"/>
              <a:cs typeface="Arial" pitchFamily="34" charset="0"/>
            </a:endParaRPr>
          </a:p>
          <a:p>
            <a:pPr marL="112713" indent="-112713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en-US" altLang="ko-KR" sz="2000">
              <a:latin typeface="Calibri" pitchFamily="34" charset="0"/>
              <a:ea typeface="Batang" pitchFamily="18" charset="-127"/>
              <a:cs typeface="Arial" pitchFamily="34" charset="0"/>
            </a:endParaRPr>
          </a:p>
          <a:p>
            <a:pPr marL="112713" indent="-112713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altLang="ko-KR" sz="2000" b="1">
                <a:latin typeface="Calibri" pitchFamily="34" charset="0"/>
                <a:ea typeface="Batang" pitchFamily="18" charset="-127"/>
                <a:cs typeface="Arial" pitchFamily="34" charset="0"/>
              </a:rPr>
              <a:t>Brian Motta – </a:t>
            </a:r>
            <a:r>
              <a:rPr lang="en-US" altLang="ko-KR" sz="2000">
                <a:latin typeface="Calibri" pitchFamily="34" charset="0"/>
                <a:ea typeface="Batang" pitchFamily="18" charset="-127"/>
                <a:cs typeface="Arial" pitchFamily="34" charset="0"/>
              </a:rPr>
              <a:t>Earth System Research Lab, Boulder, CO</a:t>
            </a:r>
          </a:p>
          <a:p>
            <a:pPr marL="112713" indent="-112713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altLang="ko-KR" sz="2000" b="1">
                <a:latin typeface="Calibri" pitchFamily="34" charset="0"/>
                <a:ea typeface="Batang" pitchFamily="18" charset="-127"/>
                <a:cs typeface="Arial" pitchFamily="34" charset="0"/>
              </a:rPr>
              <a:t>Jeff Waldstreicher - </a:t>
            </a:r>
            <a:r>
              <a:rPr lang="en-US" altLang="ko-KR" sz="2000">
                <a:latin typeface="Calibri" pitchFamily="34" charset="0"/>
                <a:ea typeface="Batang" pitchFamily="18" charset="-127"/>
                <a:cs typeface="Arial" pitchFamily="34" charset="0"/>
              </a:rPr>
              <a:t>NOAA/NWS Eastern Region, Science Services Division, Bohemia, NY </a:t>
            </a:r>
          </a:p>
          <a:p>
            <a:pPr marL="112713" indent="-112713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altLang="ko-KR" sz="2000" b="1">
                <a:latin typeface="Calibri" pitchFamily="34" charset="0"/>
                <a:ea typeface="Batang" pitchFamily="18" charset="-127"/>
                <a:cs typeface="Arial" pitchFamily="34" charset="0"/>
              </a:rPr>
              <a:t>Elizabeth Valenti – </a:t>
            </a:r>
            <a:r>
              <a:rPr lang="en-US" altLang="ko-KR" sz="2000">
                <a:latin typeface="Calibri" pitchFamily="34" charset="0"/>
                <a:ea typeface="Batang" pitchFamily="18" charset="-127"/>
                <a:cs typeface="Arial" pitchFamily="34" charset="0"/>
              </a:rPr>
              <a:t>Owner, WorldWinds Inc., Slidell, LA</a:t>
            </a:r>
          </a:p>
          <a:p>
            <a:pPr marL="112713" indent="-112713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altLang="ko-KR" sz="2000" b="1">
                <a:latin typeface="Calibri" pitchFamily="34" charset="0"/>
                <a:ea typeface="Batang" pitchFamily="18" charset="-127"/>
                <a:cs typeface="Arial" pitchFamily="34" charset="0"/>
              </a:rPr>
              <a:t>William Sjoberg -  </a:t>
            </a:r>
            <a:r>
              <a:rPr lang="en-US" altLang="ko-KR" sz="2000">
                <a:latin typeface="Calibri" pitchFamily="34" charset="0"/>
                <a:ea typeface="Batang" pitchFamily="18" charset="-127"/>
                <a:cs typeface="Arial" pitchFamily="34" charset="0"/>
              </a:rPr>
              <a:t>General Dynamics Advanced Information Systems, Silver Spring, MD </a:t>
            </a:r>
          </a:p>
          <a:p>
            <a:pPr marL="112713" indent="-112713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en-US" altLang="ko-KR" sz="2000">
              <a:latin typeface="Calibri" pitchFamily="34" charset="0"/>
              <a:ea typeface="Batang" pitchFamily="18" charset="-127"/>
              <a:cs typeface="Arial" pitchFamily="34" charset="0"/>
            </a:endParaRPr>
          </a:p>
          <a:p>
            <a:pPr marL="112713" indent="-112713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altLang="ko-KR" sz="2000" b="1">
                <a:latin typeface="Calibri" pitchFamily="34" charset="0"/>
                <a:ea typeface="Batang" pitchFamily="18" charset="-127"/>
                <a:cs typeface="Arial" pitchFamily="34" charset="0"/>
              </a:rPr>
              <a:t> </a:t>
            </a:r>
            <a:endParaRPr lang="en-US" altLang="ko-KR" sz="2000">
              <a:latin typeface="Calibri" pitchFamily="34" charset="0"/>
              <a:ea typeface="Batang" pitchFamily="18" charset="-127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718</TotalTime>
  <Words>309</Words>
  <Application>Microsoft Office PowerPoint</Application>
  <PresentationFormat>On-screen Show (4:3)</PresentationFormat>
  <Paragraphs>31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Batang</vt:lpstr>
      <vt:lpstr>굴림</vt:lpstr>
      <vt:lpstr>Times New Roman</vt:lpstr>
      <vt:lpstr>맑은 고딕</vt:lpstr>
      <vt:lpstr>Office Theme</vt:lpstr>
      <vt:lpstr>Welcome, Logistics, and Introductions</vt:lpstr>
      <vt:lpstr>Slide 2</vt:lpstr>
      <vt:lpstr>Slide 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 / NWS Coordination Call</dc:title>
  <dc:creator>fuell</dc:creator>
  <cp:lastModifiedBy> </cp:lastModifiedBy>
  <cp:revision>58</cp:revision>
  <dcterms:created xsi:type="dcterms:W3CDTF">2009-10-14T04:03:29Z</dcterms:created>
  <dcterms:modified xsi:type="dcterms:W3CDTF">2009-11-18T12:41:19Z</dcterms:modified>
</cp:coreProperties>
</file>