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2" r:id="rId3"/>
    <p:sldId id="264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FBFBFB"/>
    <a:srgbClr val="FAFAFA"/>
    <a:srgbClr val="FCFCFC"/>
    <a:srgbClr val="CC0000"/>
    <a:srgbClr val="A50021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FEC8A-2B67-4F73-82CF-88749F0A33BE}" type="datetimeFigureOut">
              <a:rPr lang="en-US"/>
              <a:pPr>
                <a:defRPr/>
              </a:pPr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52902-5370-40CA-AD44-5559348C9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92FD8-4332-4595-B7C9-9074E42C7C88}" type="datetimeFigureOut">
              <a:rPr lang="en-US"/>
              <a:pPr>
                <a:defRPr/>
              </a:pPr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A75BD-4ED4-4317-AEA6-6EB359FC4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1C5FE-93D1-41DB-B1E0-5DECED162A06}" type="datetimeFigureOut">
              <a:rPr lang="en-US"/>
              <a:pPr>
                <a:defRPr/>
              </a:pPr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315D9-6285-4590-B017-6FC88FAE5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8FC7C-BA7D-4573-82B0-4B32874C962F}" type="datetimeFigureOut">
              <a:rPr lang="en-US"/>
              <a:pPr>
                <a:defRPr/>
              </a:pPr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A537D-4327-4074-8D7F-A1F270E12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4C938-8836-44DE-8C1A-08998D2F21E2}" type="datetimeFigureOut">
              <a:rPr lang="en-US"/>
              <a:pPr>
                <a:defRPr/>
              </a:pPr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2C957-D1D5-4C37-ACC4-DDFA30002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5225E-A3DA-494B-B5E2-04DD89985864}" type="datetimeFigureOut">
              <a:rPr lang="en-US"/>
              <a:pPr>
                <a:defRPr/>
              </a:pPr>
              <a:t>11/16/2009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489BB-ABDA-40EC-8FF9-D9A9077D5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45322-B875-4B60-9927-1A8D13EF899A}" type="datetimeFigureOut">
              <a:rPr lang="en-US"/>
              <a:pPr>
                <a:defRPr/>
              </a:pPr>
              <a:t>11/16/2009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1F0DA-9FA6-45C1-BE52-C9AA39D3B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4B75D-0F3E-4C2E-A585-17A4D044E550}" type="datetimeFigureOut">
              <a:rPr lang="en-US"/>
              <a:pPr>
                <a:defRPr/>
              </a:pPr>
              <a:t>11/16/2009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89672-EE5B-4784-8D07-89C7EC0A5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7541A-F5D5-44F9-A0A6-9B6DCA097B99}" type="datetimeFigureOut">
              <a:rPr lang="en-US"/>
              <a:pPr>
                <a:defRPr/>
              </a:pPr>
              <a:t>11/16/2009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DB790-0607-4A42-9318-D07C8A76D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588D0-236D-4354-A673-1D0DE9928BAF}" type="datetimeFigureOut">
              <a:rPr lang="en-US"/>
              <a:pPr>
                <a:defRPr/>
              </a:pPr>
              <a:t>11/16/2009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51EE5-A69F-48B8-8A1B-644A74327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14790-0092-4F74-841F-9DDE6D96F6A6}" type="datetimeFigureOut">
              <a:rPr lang="en-US"/>
              <a:pPr>
                <a:defRPr/>
              </a:pPr>
              <a:t>11/16/2009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1E0EE-6671-4906-977A-24E0845EC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B0B1B1-6C9E-4545-8AA7-7F8F8AD90B27}" type="datetimeFigureOut">
              <a:rPr lang="en-US"/>
              <a:pPr>
                <a:defRPr/>
              </a:pPr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5410B1-D40A-4D4B-B01D-05C0AEE49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glob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-152400" y="0"/>
            <a:ext cx="9144000" cy="6069013"/>
          </a:xfrm>
          <a:prstGeom prst="rect">
            <a:avLst/>
          </a:prstGeom>
          <a:solidFill>
            <a:schemeClr val="bg1">
              <a:lumMod val="9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2" name="Title 1"/>
          <p:cNvSpPr>
            <a:spLocks noGrp="1"/>
          </p:cNvSpPr>
          <p:nvPr>
            <p:ph type="ctrTitle"/>
          </p:nvPr>
        </p:nvSpPr>
        <p:spPr>
          <a:xfrm>
            <a:off x="990600" y="911225"/>
            <a:ext cx="7162800" cy="993775"/>
          </a:xfrm>
        </p:spPr>
        <p:txBody>
          <a:bodyPr/>
          <a:lstStyle/>
          <a:p>
            <a:pPr eaLnBrk="1" hangingPunct="1"/>
            <a:r>
              <a:rPr lang="en-US" dirty="0" smtClean="0"/>
              <a:t>Session 2:</a:t>
            </a:r>
            <a:br>
              <a:rPr lang="en-US" dirty="0" smtClean="0"/>
            </a:br>
            <a:r>
              <a:rPr lang="en-US" dirty="0" smtClean="0"/>
              <a:t>Short-term Forecasting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572000"/>
            <a:ext cx="84582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Fifth Meeting of the Science Advisory Committee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18-20 November, 2009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2057400"/>
            <a:ext cx="4198585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smtClean="0">
                <a:latin typeface="+mj-lt"/>
              </a:rPr>
              <a:t>WRF Microphysical Adjustments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Land Information System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AIRS Assimilation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High-res SST Forecast Impacts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Lightning Warning / </a:t>
            </a:r>
            <a:r>
              <a:rPr lang="en-US" sz="2400" dirty="0" err="1" smtClean="0">
                <a:latin typeface="+mj-lt"/>
              </a:rPr>
              <a:t>Nowcasting</a:t>
            </a:r>
            <a:endParaRPr lang="en-US" sz="2400" dirty="0" smtClean="0">
              <a:latin typeface="+mj-lt"/>
            </a:endParaRPr>
          </a:p>
          <a:p>
            <a:pPr>
              <a:defRPr/>
            </a:pPr>
            <a:r>
              <a:rPr lang="en-US" sz="2400" dirty="0" smtClean="0">
                <a:latin typeface="+mj-lt"/>
              </a:rPr>
              <a:t>WRF Lightning Forecasts</a:t>
            </a:r>
            <a:endParaRPr lang="en-US" sz="2400" dirty="0">
              <a:latin typeface="+mj-lt"/>
            </a:endParaRPr>
          </a:p>
        </p:txBody>
      </p:sp>
      <p:grpSp>
        <p:nvGrpSpPr>
          <p:cNvPr id="2055" name="Group 13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2057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6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59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061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00200" y="5486400"/>
            <a:ext cx="59023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National Space Science and Technology Center, Huntsville, 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4101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2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0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4105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4099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Short-term Forecasting:</a:t>
            </a:r>
            <a:br>
              <a:rPr lang="en-US" dirty="0" smtClean="0"/>
            </a:br>
            <a:r>
              <a:rPr lang="en-US" sz="3600" dirty="0" smtClean="0"/>
              <a:t>Introduction</a:t>
            </a:r>
            <a:endParaRPr lang="en-US" dirty="0" smtClean="0"/>
          </a:p>
        </p:txBody>
      </p:sp>
      <p:sp>
        <p:nvSpPr>
          <p:cNvPr id="4100" name="Content Placeholder 16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8862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Why SPoRT conducts short-term forecasting/modeling studies</a:t>
            </a:r>
          </a:p>
          <a:p>
            <a:pPr lvl="1" eaLnBrk="1" hangingPunct="1"/>
            <a:r>
              <a:rPr lang="en-US" sz="2000" dirty="0" smtClean="0"/>
              <a:t>NWS forecast problems addressed by unique NASA data and research</a:t>
            </a:r>
          </a:p>
          <a:p>
            <a:pPr lvl="2" eaLnBrk="1" hangingPunct="1"/>
            <a:r>
              <a:rPr lang="en-US" sz="1800" dirty="0" smtClean="0"/>
              <a:t>Convection and precipitation, sea / land breezes, temperature forecasts</a:t>
            </a:r>
          </a:p>
          <a:p>
            <a:pPr lvl="2" eaLnBrk="1" hangingPunct="1"/>
            <a:r>
              <a:rPr lang="en-US" sz="1800" dirty="0" smtClean="0"/>
              <a:t>AIRS radiances/profiles, MODIS SSTs, LIS, NALMA, </a:t>
            </a:r>
            <a:r>
              <a:rPr lang="en-US" sz="1800" dirty="0" err="1" smtClean="0"/>
              <a:t>CloudSat</a:t>
            </a:r>
            <a:endParaRPr lang="en-US" sz="1800" dirty="0" smtClean="0"/>
          </a:p>
          <a:p>
            <a:pPr lvl="1" eaLnBrk="1" hangingPunct="1"/>
            <a:r>
              <a:rPr lang="en-US" sz="2000" dirty="0" smtClean="0"/>
              <a:t>Complements Joint Center for Satellite Data Assimilation (JCSDA)</a:t>
            </a:r>
          </a:p>
          <a:p>
            <a:pPr lvl="2" eaLnBrk="1" hangingPunct="1"/>
            <a:r>
              <a:rPr lang="en-US" sz="1800" dirty="0" smtClean="0"/>
              <a:t>SPoRT:  Local to regional scales; 0-24 h</a:t>
            </a:r>
          </a:p>
          <a:p>
            <a:pPr lvl="2" eaLnBrk="1" hangingPunct="1"/>
            <a:r>
              <a:rPr lang="en-US" sz="1800" dirty="0" smtClean="0"/>
              <a:t>JCSDA: Larger spatial / temporal scales</a:t>
            </a:r>
          </a:p>
          <a:p>
            <a:pPr lvl="1" eaLnBrk="1" hangingPunct="1"/>
            <a:r>
              <a:rPr lang="en-US" sz="2000" dirty="0" err="1" smtClean="0"/>
              <a:t>SPoRT’s</a:t>
            </a:r>
            <a:r>
              <a:rPr lang="en-US" sz="2000" dirty="0" smtClean="0"/>
              <a:t> work can feed back to regional/national operational centers</a:t>
            </a:r>
          </a:p>
          <a:p>
            <a:pPr lvl="2" eaLnBrk="1" hangingPunct="1"/>
            <a:r>
              <a:rPr lang="en-US" sz="1800" dirty="0" smtClean="0"/>
              <a:t>NSSL, NCEP, AOML, etc.</a:t>
            </a:r>
          </a:p>
          <a:p>
            <a:pPr lvl="1" eaLnBrk="1" hangingPunct="1"/>
            <a:r>
              <a:rPr lang="en-US" sz="2000" dirty="0" smtClean="0"/>
              <a:t>Few others doing this work </a:t>
            </a:r>
            <a:r>
              <a:rPr lang="en-US" sz="2000" smtClean="0"/>
              <a:t>with </a:t>
            </a:r>
            <a:r>
              <a:rPr lang="en-US" sz="2000" smtClean="0"/>
              <a:t>a focus </a:t>
            </a:r>
            <a:r>
              <a:rPr lang="en-US" sz="2000" dirty="0" smtClean="0"/>
              <a:t>on NASA datasets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4101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2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4105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4099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Short-term Forecasting:</a:t>
            </a:r>
            <a:br>
              <a:rPr lang="en-US" dirty="0" smtClean="0"/>
            </a:br>
            <a:r>
              <a:rPr lang="en-US" sz="3600" dirty="0" smtClean="0"/>
              <a:t>Topics and Speakers</a:t>
            </a:r>
            <a:endParaRPr lang="en-US" dirty="0" smtClean="0"/>
          </a:p>
        </p:txBody>
      </p:sp>
      <p:sp>
        <p:nvSpPr>
          <p:cNvPr id="4100" name="Content Placeholder 16"/>
          <p:cNvSpPr>
            <a:spLocks noGrp="1"/>
          </p:cNvSpPr>
          <p:nvPr>
            <p:ph idx="1"/>
          </p:nvPr>
        </p:nvSpPr>
        <p:spPr>
          <a:xfrm>
            <a:off x="457200" y="1752600"/>
            <a:ext cx="7383463" cy="4191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Microphysical Parameterization Adjustments in WRF (Molthan)</a:t>
            </a:r>
          </a:p>
          <a:p>
            <a:pPr eaLnBrk="1" hangingPunct="1"/>
            <a:r>
              <a:rPr lang="en-US" sz="2400" dirty="0" smtClean="0"/>
              <a:t>Applications of the Land Information System (Case)</a:t>
            </a:r>
          </a:p>
          <a:p>
            <a:pPr eaLnBrk="1" hangingPunct="1"/>
            <a:r>
              <a:rPr lang="en-US" sz="2400" dirty="0" smtClean="0"/>
              <a:t>Impact of AIRS Radiances and Profiles on WRF Forecasts (Zavodsky)</a:t>
            </a:r>
          </a:p>
          <a:p>
            <a:pPr eaLnBrk="1" hangingPunct="1"/>
            <a:r>
              <a:rPr lang="en-US" sz="2400" dirty="0" smtClean="0"/>
              <a:t>High-Resolution SST Impacts on WRF Forecasts (Case)</a:t>
            </a:r>
          </a:p>
          <a:p>
            <a:pPr eaLnBrk="1" hangingPunct="1"/>
            <a:r>
              <a:rPr lang="en-US" sz="2400" dirty="0" smtClean="0"/>
              <a:t>Lightning Warning / </a:t>
            </a:r>
            <a:r>
              <a:rPr lang="en-US" sz="2400" dirty="0" err="1" smtClean="0"/>
              <a:t>Nowcasting</a:t>
            </a:r>
            <a:r>
              <a:rPr lang="en-US" sz="2400" dirty="0" smtClean="0"/>
              <a:t> (Buechler)</a:t>
            </a:r>
          </a:p>
          <a:p>
            <a:pPr eaLnBrk="1" hangingPunct="1"/>
            <a:r>
              <a:rPr lang="en-US" sz="2400" dirty="0" smtClean="0"/>
              <a:t>WRF Lightning Forecasts (</a:t>
            </a:r>
            <a:r>
              <a:rPr lang="en-US" sz="2400" dirty="0" err="1" smtClean="0"/>
              <a:t>McCaul</a:t>
            </a:r>
            <a:r>
              <a:rPr lang="en-US" sz="2400" dirty="0" smtClean="0"/>
              <a:t>)</a:t>
            </a:r>
          </a:p>
          <a:p>
            <a:pPr eaLnBrk="1" hangingPunct="1"/>
            <a:r>
              <a:rPr lang="en-US" sz="2400" dirty="0" smtClean="0"/>
              <a:t>Summary of Session / Future Direction (Case)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</TotalTime>
  <Words>228</Words>
  <Application>Microsoft Office PowerPoint</Application>
  <PresentationFormat>On-screen Show (4:3)</PresentationFormat>
  <Paragraphs>32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Session 2: Short-term Forecasting</vt:lpstr>
      <vt:lpstr>Short-term Forecasting: Introduction</vt:lpstr>
      <vt:lpstr>Short-term Forecasting: Topics and Speakers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/ NWS Coordination Call</dc:title>
  <dc:creator>fuell</dc:creator>
  <cp:lastModifiedBy>jlcase</cp:lastModifiedBy>
  <cp:revision>75</cp:revision>
  <dcterms:created xsi:type="dcterms:W3CDTF">2009-10-14T04:03:29Z</dcterms:created>
  <dcterms:modified xsi:type="dcterms:W3CDTF">2009-11-16T21:12:46Z</dcterms:modified>
</cp:coreProperties>
</file>