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A276-C98F-49DB-A006-5EF4E5B67740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483-6564-4ED4-9B01-9EBBE12B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BA4-F611-45D6-9862-85A68D2C637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9FE4-AE6C-47F9-83D6-E802AF993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C68D-A561-4F6C-9822-7CF76045120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F0A0-E3C8-4E57-ABC7-8A3E6575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8B6D-2632-4282-A381-FEDF6A8B35D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F800-4028-4116-B9B6-D8605C86C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7258-FA5C-459A-ABEF-7AAEAF3E002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EEA0-B34A-417C-9C81-56974BC2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5CDF-DC30-40FD-9A58-2008C0DDABC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FA4B-8D80-489E-B0E8-719F91C9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48D7-4DB0-4E02-A4A5-38827490E15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ADAE-F47C-4A6A-BBAE-04794637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9CCB-3B10-4F33-86D5-48D51A59720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B300-E67E-4E20-8E32-698FEEA9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B4EC-08A4-4527-967B-D58D7C27E07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117D-38E6-4461-880F-7FC8CC66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7078-3BAD-47AA-9E03-8D2D4577DA9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383C-CEF5-4652-8E63-F66ACDAC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ECD4-BEC3-4B7B-AE63-90A07DECEBC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1D8D-1B90-4D87-86D9-0D1A2E053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891BA4-7540-4BBD-B30C-D954D84CCC6F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FC95F-7486-447E-B8BA-7D60C759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993775"/>
          </a:xfrm>
        </p:spPr>
        <p:txBody>
          <a:bodyPr/>
          <a:lstStyle/>
          <a:p>
            <a:pPr eaLnBrk="1" hangingPunct="1"/>
            <a:r>
              <a:rPr lang="en-US" smtClean="0"/>
              <a:t>Session 3:</a:t>
            </a:r>
            <a:br>
              <a:rPr lang="en-US" smtClean="0"/>
            </a:br>
            <a:r>
              <a:rPr lang="en-US" smtClean="0"/>
              <a:t>Situational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213" y="1812925"/>
            <a:ext cx="4446587" cy="2708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6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Evolution of </a:t>
            </a:r>
            <a:r>
              <a:rPr lang="en-US" sz="2400" dirty="0" err="1">
                <a:latin typeface="+mj-lt"/>
              </a:rPr>
              <a:t>SPoRT</a:t>
            </a:r>
            <a:r>
              <a:rPr lang="en-US" sz="2400" dirty="0">
                <a:latin typeface="+mj-lt"/>
              </a:rPr>
              <a:t> Products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MODIS Applications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Lightning Mapping Array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Data Dissemination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Decision Support Tools / Systems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Product Training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Product Assessment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573713"/>
            <a:ext cx="5902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Future Work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Support the GOES-R Proving Ground</a:t>
            </a:r>
          </a:p>
          <a:p>
            <a:pPr lvl="1" eaLnBrk="1" hangingPunct="1"/>
            <a:r>
              <a:rPr lang="en-US" sz="2000" smtClean="0"/>
              <a:t>MODIS-GOES Hybrid, Pseudo GLM, and AWG GLM Proxy</a:t>
            </a:r>
          </a:p>
          <a:p>
            <a:pPr eaLnBrk="1" hangingPunct="1"/>
            <a:r>
              <a:rPr lang="en-US" sz="2400" smtClean="0"/>
              <a:t>New products and visualizations</a:t>
            </a:r>
          </a:p>
          <a:p>
            <a:pPr lvl="1" eaLnBrk="1" hangingPunct="1"/>
            <a:r>
              <a:rPr lang="en-US" sz="2000" smtClean="0"/>
              <a:t>MODIS: shapefiles, fog enhancement, snow cover change</a:t>
            </a:r>
          </a:p>
          <a:p>
            <a:pPr lvl="1" eaLnBrk="1" hangingPunct="1"/>
            <a:r>
              <a:rPr lang="en-US" sz="2000" smtClean="0"/>
              <a:t>MODIS and AMSR-E: enhanced SST composite with JPL</a:t>
            </a:r>
          </a:p>
          <a:p>
            <a:pPr lvl="1" eaLnBrk="1" hangingPunct="1"/>
            <a:r>
              <a:rPr lang="en-US" sz="2000" smtClean="0"/>
              <a:t>LMA: revised products, more networks</a:t>
            </a:r>
          </a:p>
          <a:p>
            <a:pPr eaLnBrk="1" hangingPunct="1"/>
            <a:r>
              <a:rPr lang="en-US" sz="2400" smtClean="0"/>
              <a:t>All activities focused on AWIPS II development</a:t>
            </a:r>
          </a:p>
          <a:p>
            <a:pPr eaLnBrk="1" hangingPunct="1"/>
            <a:r>
              <a:rPr lang="en-US" sz="2400" smtClean="0"/>
              <a:t>Continued training of current and new products</a:t>
            </a:r>
          </a:p>
          <a:p>
            <a:pPr eaLnBrk="1" hangingPunct="1"/>
            <a:r>
              <a:rPr lang="en-US" sz="2400" smtClean="0"/>
              <a:t>Continued assessment of SPoRT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138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Session 3: Situational Awareness</vt:lpstr>
      <vt:lpstr>Situational Awareness: 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58</cp:revision>
  <dcterms:created xsi:type="dcterms:W3CDTF">2009-10-14T04:03:29Z</dcterms:created>
  <dcterms:modified xsi:type="dcterms:W3CDTF">2009-11-18T12:31:07Z</dcterms:modified>
</cp:coreProperties>
</file>