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87A06-72AE-4FF7-A518-07A9E67739D1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18203-644D-4E03-B213-3949FDB97C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87A06-72AE-4FF7-A518-07A9E67739D1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18203-644D-4E03-B213-3949FDB97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87A06-72AE-4FF7-A518-07A9E67739D1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18203-644D-4E03-B213-3949FDB97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87A06-72AE-4FF7-A518-07A9E67739D1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18203-644D-4E03-B213-3949FDB97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87A06-72AE-4FF7-A518-07A9E67739D1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18203-644D-4E03-B213-3949FDB97C5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87A06-72AE-4FF7-A518-07A9E67739D1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18203-644D-4E03-B213-3949FDB97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87A06-72AE-4FF7-A518-07A9E67739D1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18203-644D-4E03-B213-3949FDB97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87A06-72AE-4FF7-A518-07A9E67739D1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18203-644D-4E03-B213-3949FDB97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87A06-72AE-4FF7-A518-07A9E67739D1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18203-644D-4E03-B213-3949FDB97C5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87A06-72AE-4FF7-A518-07A9E67739D1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18203-644D-4E03-B213-3949FDB97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87A06-72AE-4FF7-A518-07A9E67739D1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18203-644D-4E03-B213-3949FDB97C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6487A06-72AE-4FF7-A518-07A9E67739D1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F718203-644D-4E03-B213-3949FDB97C5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90800"/>
            <a:ext cx="7772400" cy="197510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NWS and SPoRT </a:t>
            </a:r>
            <a:br>
              <a:rPr lang="en-US" dirty="0" smtClean="0"/>
            </a:br>
            <a:r>
              <a:rPr lang="en-US" dirty="0" smtClean="0"/>
              <a:t>Collaborative Partners Workshop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066800"/>
            <a:ext cx="7772400" cy="1508760"/>
          </a:xfrm>
        </p:spPr>
        <p:txBody>
          <a:bodyPr/>
          <a:lstStyle/>
          <a:p>
            <a:r>
              <a:rPr lang="en-US" dirty="0" smtClean="0"/>
              <a:t>March 3- 4,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 available</a:t>
            </a:r>
          </a:p>
          <a:p>
            <a:r>
              <a:rPr lang="en-US" dirty="0" smtClean="0"/>
              <a:t>If need land phone, let us know</a:t>
            </a:r>
          </a:p>
          <a:p>
            <a:r>
              <a:rPr lang="en-US" dirty="0" smtClean="0"/>
              <a:t>Bathrooms near elevators</a:t>
            </a:r>
          </a:p>
          <a:p>
            <a:r>
              <a:rPr lang="en-US" dirty="0" smtClean="0"/>
              <a:t>Intros and SPoRT staff sheet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Individual </a:t>
            </a:r>
            <a:r>
              <a:rPr lang="en-US" dirty="0" smtClean="0"/>
              <a:t>sharing of how their collaborations with SPoRT have added value to short-term forecasting operations </a:t>
            </a:r>
            <a:endParaRPr lang="en-US" dirty="0" smtClean="0"/>
          </a:p>
          <a:p>
            <a:pPr lvl="1"/>
            <a:r>
              <a:rPr lang="en-US" dirty="0" smtClean="0"/>
              <a:t>Relevant and Applicable to other WFOs</a:t>
            </a:r>
            <a:endParaRPr lang="en-US" dirty="0" smtClean="0"/>
          </a:p>
          <a:p>
            <a:r>
              <a:rPr lang="en-US" dirty="0" smtClean="0"/>
              <a:t>Identify how </a:t>
            </a:r>
            <a:r>
              <a:rPr lang="en-US" dirty="0" smtClean="0"/>
              <a:t>our relationship has </a:t>
            </a:r>
            <a:r>
              <a:rPr lang="en-US" dirty="0" smtClean="0"/>
              <a:t>been successful and </a:t>
            </a:r>
            <a:r>
              <a:rPr lang="en-US" dirty="0" smtClean="0"/>
              <a:t>how it can be improved moving forward.</a:t>
            </a:r>
          </a:p>
          <a:p>
            <a:pPr lvl="1"/>
            <a:r>
              <a:rPr lang="en-US" dirty="0" smtClean="0"/>
              <a:t>Determine what working relationships will be most effective as this collaborative effort expands.</a:t>
            </a:r>
          </a:p>
          <a:p>
            <a:r>
              <a:rPr lang="en-US" dirty="0" smtClean="0"/>
              <a:t>Consider how to </a:t>
            </a:r>
            <a:r>
              <a:rPr lang="en-US" dirty="0" smtClean="0"/>
              <a:t>focus more on individual benefits to WFOs via conference papers/posters/presentations.</a:t>
            </a:r>
          </a:p>
          <a:p>
            <a:pPr lvl="1"/>
            <a:r>
              <a:rPr lang="en-US" dirty="0" smtClean="0"/>
              <a:t>Examples from HUN and GFX</a:t>
            </a:r>
          </a:p>
          <a:p>
            <a:r>
              <a:rPr lang="en-US" dirty="0" smtClean="0"/>
              <a:t>Develop concepts to better </a:t>
            </a:r>
            <a:r>
              <a:rPr lang="en-US" dirty="0" smtClean="0"/>
              <a:t>quantify impact of SPoRT data/capabilities</a:t>
            </a:r>
          </a:p>
          <a:p>
            <a:r>
              <a:rPr lang="en-US" dirty="0" smtClean="0"/>
              <a:t>To </a:t>
            </a:r>
            <a:r>
              <a:rPr lang="en-US" dirty="0" smtClean="0"/>
              <a:t>ensure that </a:t>
            </a:r>
            <a:r>
              <a:rPr lang="en-US" dirty="0" smtClean="0"/>
              <a:t>SPoRT is </a:t>
            </a:r>
            <a:r>
              <a:rPr lang="en-US" dirty="0" smtClean="0"/>
              <a:t>effectively acting in areas of high priority and impact relative to NWS needs and NASA </a:t>
            </a:r>
            <a:r>
              <a:rPr lang="en-US" dirty="0" smtClean="0"/>
              <a:t>capabilities</a:t>
            </a:r>
          </a:p>
          <a:p>
            <a:pPr lvl="1"/>
            <a:r>
              <a:rPr lang="en-US" dirty="0" smtClean="0"/>
              <a:t>What is SPoRT working on and where can you “plug-in”?</a:t>
            </a:r>
          </a:p>
          <a:p>
            <a:r>
              <a:rPr lang="en-US" b="1" dirty="0" smtClean="0"/>
              <a:t>Overall Goal: To Enhance collaborations with existing partners as a model to follow with other NWS </a:t>
            </a:r>
            <a:r>
              <a:rPr lang="en-US" b="1" dirty="0" smtClean="0"/>
              <a:t>groups</a:t>
            </a:r>
          </a:p>
          <a:p>
            <a:pPr lvl="1"/>
            <a:r>
              <a:rPr lang="en-US" i="1" dirty="0" smtClean="0"/>
              <a:t>“SPoRT is a choice. Take charge of your collaborations.”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How it all got started.</a:t>
            </a:r>
          </a:p>
          <a:p>
            <a:r>
              <a:rPr lang="en-US" sz="2400" dirty="0" smtClean="0"/>
              <a:t>SRHQ perspective</a:t>
            </a:r>
          </a:p>
          <a:p>
            <a:r>
              <a:rPr lang="en-US" sz="2400" dirty="0" smtClean="0"/>
              <a:t>Situational Awareness Session</a:t>
            </a:r>
          </a:p>
          <a:p>
            <a:pPr lvl="1"/>
            <a:r>
              <a:rPr lang="en-US" sz="2000" dirty="0" smtClean="0"/>
              <a:t>Discussion</a:t>
            </a:r>
          </a:p>
          <a:p>
            <a:r>
              <a:rPr lang="en-US" sz="2400" dirty="0" smtClean="0"/>
              <a:t>Lunch</a:t>
            </a:r>
          </a:p>
          <a:p>
            <a:pPr lvl="1"/>
            <a:r>
              <a:rPr lang="en-US" sz="2000" dirty="0" smtClean="0"/>
              <a:t>Dual-Doppler talk</a:t>
            </a:r>
          </a:p>
          <a:p>
            <a:r>
              <a:rPr lang="en-US" sz="2400" dirty="0" smtClean="0"/>
              <a:t>Modeling and Data Assimilation Session</a:t>
            </a:r>
          </a:p>
          <a:p>
            <a:pPr lvl="1"/>
            <a:r>
              <a:rPr lang="en-US" sz="2000" dirty="0" smtClean="0"/>
              <a:t>Discussion</a:t>
            </a:r>
          </a:p>
          <a:p>
            <a:r>
              <a:rPr lang="en-US" sz="2400" dirty="0" smtClean="0"/>
              <a:t>Dinner and guest speaker</a:t>
            </a:r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Review of day 1</a:t>
            </a:r>
          </a:p>
          <a:p>
            <a:r>
              <a:rPr lang="en-US" sz="2400" dirty="0" smtClean="0"/>
              <a:t>Lightning Session</a:t>
            </a:r>
          </a:p>
          <a:p>
            <a:pPr lvl="1"/>
            <a:r>
              <a:rPr lang="en-US" sz="2000" dirty="0" smtClean="0"/>
              <a:t>Discussion</a:t>
            </a:r>
          </a:p>
          <a:p>
            <a:r>
              <a:rPr lang="en-US" sz="2400" dirty="0" smtClean="0"/>
              <a:t>Partnership Review and Planning I</a:t>
            </a:r>
          </a:p>
          <a:p>
            <a:r>
              <a:rPr lang="en-US" sz="2400" dirty="0" smtClean="0"/>
              <a:t>Lunch </a:t>
            </a:r>
          </a:p>
          <a:p>
            <a:pPr lvl="1"/>
            <a:r>
              <a:rPr lang="en-US" sz="2000" dirty="0" smtClean="0"/>
              <a:t>Visit HUN WFO</a:t>
            </a:r>
          </a:p>
          <a:p>
            <a:r>
              <a:rPr lang="en-US" sz="2400" dirty="0" smtClean="0"/>
              <a:t>Partnership Review and Planning II</a:t>
            </a:r>
          </a:p>
          <a:p>
            <a:r>
              <a:rPr lang="en-US" sz="2400" dirty="0" smtClean="0"/>
              <a:t>Draft outcomes, proposals, and actions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1219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Day 1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1219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/>
              <a:t>Day 1I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61</TotalTime>
  <Words>228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NWS and SPoRT  Collaborative Partners Workshop  Welcome!</vt:lpstr>
      <vt:lpstr>Logistics</vt:lpstr>
      <vt:lpstr>Expectations</vt:lpstr>
      <vt:lpstr>Agenda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NWS and SPoRT  Collaborative Partners Workshop  Welcome!</dc:title>
  <dc:creator>fuell</dc:creator>
  <cp:lastModifiedBy>fuell</cp:lastModifiedBy>
  <cp:revision>5</cp:revision>
  <dcterms:created xsi:type="dcterms:W3CDTF">2010-03-03T05:13:28Z</dcterms:created>
  <dcterms:modified xsi:type="dcterms:W3CDTF">2010-03-03T06:15:20Z</dcterms:modified>
</cp:coreProperties>
</file>