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FBFBFB"/>
    <a:srgbClr val="FAFAFA"/>
    <a:srgbClr val="FCFCFC"/>
    <a:srgbClr val="CC0000"/>
    <a:srgbClr val="A50021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EC8A-2B67-4F73-82CF-88749F0A33BE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52902-5370-40CA-AD44-5559348C9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92FD8-4332-4595-B7C9-9074E42C7C88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75BD-4ED4-4317-AEA6-6EB359FC4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1C5FE-93D1-41DB-B1E0-5DECED162A06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15D9-6285-4590-B017-6FC88FAE5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FC7C-BA7D-4573-82B0-4B32874C962F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A537D-4327-4074-8D7F-A1F270E12C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4C938-8836-44DE-8C1A-08998D2F21E2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C957-D1D5-4C37-ACC4-DDFA30002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225E-A3DA-494B-B5E2-04DD89985864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89BB-ABDA-40EC-8FF9-D9A9077D5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5322-B875-4B60-9927-1A8D13EF899A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1F0DA-9FA6-45C1-BE52-C9AA39D3B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B75D-0F3E-4C2E-A585-17A4D044E550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9672-EE5B-4784-8D07-89C7EC0A5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541A-F5D5-44F9-A0A6-9B6DCA097B99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B790-0607-4A42-9318-D07C8A76D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88D0-236D-4354-A673-1D0DE9928BAF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51EE5-A69F-48B8-8A1B-644A74327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4790-0092-4F74-841F-9DDE6D96F6A6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E0EE-6671-4906-977A-24E0845EC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B0B1B1-6C9E-4545-8AA7-7F8F8AD90B27}" type="datetimeFigureOut">
              <a:rPr lang="en-US"/>
              <a:pPr>
                <a:defRPr/>
              </a:pPr>
              <a:t>11/16/2009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410B1-D40A-4D4B-B01D-05C0AEE49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143625"/>
            <a:ext cx="9086850" cy="714375"/>
            <a:chOff x="0" y="6143625"/>
            <a:chExt cx="9086850" cy="714375"/>
          </a:xfrm>
        </p:grpSpPr>
        <p:pic>
          <p:nvPicPr>
            <p:cNvPr id="4101" name="Picture 4" descr="sportredblue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209772"/>
              <a:ext cx="2286000" cy="648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9" descr="nasa.gif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29600" y="6143625"/>
              <a:ext cx="857250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286000" y="6525768"/>
              <a:ext cx="5784521" cy="179832"/>
              <a:chOff x="2514600" y="5916168"/>
              <a:chExt cx="5784521" cy="179832"/>
            </a:xfrm>
          </p:grpSpPr>
          <p:sp>
            <p:nvSpPr>
              <p:cNvPr id="4105" name="Line 13"/>
              <p:cNvSpPr>
                <a:spLocks noChangeShapeType="1"/>
              </p:cNvSpPr>
              <p:nvPr/>
            </p:nvSpPr>
            <p:spPr bwMode="auto">
              <a:xfrm>
                <a:off x="2697480" y="5916168"/>
                <a:ext cx="5601641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6" name="Line 14"/>
              <p:cNvSpPr>
                <a:spLocks noChangeShapeType="1"/>
              </p:cNvSpPr>
              <p:nvPr/>
            </p:nvSpPr>
            <p:spPr bwMode="auto">
              <a:xfrm>
                <a:off x="2603123" y="6007608"/>
                <a:ext cx="5604700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7" name="Line 15"/>
              <p:cNvSpPr>
                <a:spLocks noChangeShapeType="1"/>
              </p:cNvSpPr>
              <p:nvPr/>
            </p:nvSpPr>
            <p:spPr bwMode="auto">
              <a:xfrm>
                <a:off x="2514600" y="6096000"/>
                <a:ext cx="5601641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2667000" y="6245225"/>
              <a:ext cx="5173663" cy="29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300" b="1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transitioning unique NASA data and research technologies to operations</a:t>
              </a:r>
            </a:p>
          </p:txBody>
        </p:sp>
      </p:grpSp>
      <p:sp>
        <p:nvSpPr>
          <p:cNvPr id="4099" name="Title 15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Short-term Forecasting: </a:t>
            </a:r>
            <a:br>
              <a:rPr lang="en-US" dirty="0" smtClean="0"/>
            </a:br>
            <a:r>
              <a:rPr lang="en-US" sz="3600" dirty="0" smtClean="0"/>
              <a:t>SPoRT’s Future Direction</a:t>
            </a:r>
            <a:endParaRPr lang="en-US" dirty="0" smtClean="0"/>
          </a:p>
        </p:txBody>
      </p:sp>
      <p:sp>
        <p:nvSpPr>
          <p:cNvPr id="4100" name="Content Placeholder 16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Data assimilation </a:t>
            </a:r>
          </a:p>
          <a:p>
            <a:pPr lvl="1" eaLnBrk="1" hangingPunct="1"/>
            <a:r>
              <a:rPr lang="en-US" sz="2000" dirty="0" smtClean="0"/>
              <a:t>Extend AIRS assimilation to IASI/CrIS</a:t>
            </a:r>
          </a:p>
          <a:p>
            <a:pPr lvl="1" eaLnBrk="1" hangingPunct="1"/>
            <a:r>
              <a:rPr lang="en-US" sz="2000" dirty="0" smtClean="0"/>
              <a:t>Opportunities for assimilating total lightning information</a:t>
            </a:r>
          </a:p>
          <a:p>
            <a:pPr eaLnBrk="1" hangingPunct="1"/>
            <a:r>
              <a:rPr lang="en-US" sz="2400" dirty="0" smtClean="0"/>
              <a:t>NASA Unified WRF model</a:t>
            </a:r>
          </a:p>
          <a:p>
            <a:pPr lvl="1" eaLnBrk="1" hangingPunct="1"/>
            <a:r>
              <a:rPr lang="en-US" sz="2000" dirty="0" smtClean="0"/>
              <a:t>Satellite simulator; Goddard microphysics/radiation; LIS; chemistry</a:t>
            </a:r>
          </a:p>
          <a:p>
            <a:pPr eaLnBrk="1" hangingPunct="1"/>
            <a:r>
              <a:rPr lang="en-US" sz="2400" dirty="0" smtClean="0"/>
              <a:t>Enhance </a:t>
            </a:r>
            <a:r>
              <a:rPr lang="en-US" sz="2400" dirty="0" smtClean="0"/>
              <a:t>participation with WFOs and Testbed Centers</a:t>
            </a:r>
          </a:p>
          <a:p>
            <a:pPr lvl="1" eaLnBrk="1" hangingPunct="1"/>
            <a:r>
              <a:rPr lang="en-US" sz="2000" dirty="0" smtClean="0"/>
              <a:t>Hazardous </a:t>
            </a:r>
            <a:r>
              <a:rPr lang="en-US" sz="2000" dirty="0" smtClean="0"/>
              <a:t>Weather Testbed and possibly others (AOML, HMT)</a:t>
            </a:r>
          </a:p>
          <a:p>
            <a:pPr eaLnBrk="1" hangingPunct="1"/>
            <a:r>
              <a:rPr lang="en-US" sz="2400" dirty="0" smtClean="0"/>
              <a:t>Align projects with future NASA missions (e.g. SMAP)</a:t>
            </a:r>
          </a:p>
          <a:p>
            <a:pPr eaLnBrk="1" hangingPunct="1"/>
            <a:r>
              <a:rPr lang="en-US" sz="2400" dirty="0" smtClean="0"/>
              <a:t>Pathway to regional / national operations</a:t>
            </a:r>
          </a:p>
          <a:p>
            <a:pPr lvl="1" eaLnBrk="1" hangingPunct="1"/>
            <a:r>
              <a:rPr lang="en-US" sz="2000" dirty="0" smtClean="0"/>
              <a:t>Lessons </a:t>
            </a:r>
            <a:r>
              <a:rPr lang="en-US" sz="2000" dirty="0" smtClean="0"/>
              <a:t>learned can influence decisions at operational centers</a:t>
            </a:r>
          </a:p>
          <a:p>
            <a:pPr lvl="1" eaLnBrk="1" hangingPunct="1"/>
            <a:r>
              <a:rPr lang="en-US" sz="2000" dirty="0" smtClean="0"/>
              <a:t>Adopt GSI framework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84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Short-term Forecasting:  SPoRT’s Future Direction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/ NWS Coordination Call</dc:title>
  <dc:creator>fuell</dc:creator>
  <cp:lastModifiedBy>jlcase</cp:lastModifiedBy>
  <cp:revision>75</cp:revision>
  <dcterms:created xsi:type="dcterms:W3CDTF">2009-10-14T04:03:29Z</dcterms:created>
  <dcterms:modified xsi:type="dcterms:W3CDTF">2009-11-16T21:11:56Z</dcterms:modified>
</cp:coreProperties>
</file>