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72" r:id="rId4"/>
    <p:sldId id="606" r:id="rId5"/>
    <p:sldId id="273" r:id="rId6"/>
    <p:sldId id="264" r:id="rId7"/>
    <p:sldId id="607" r:id="rId8"/>
    <p:sldId id="260" r:id="rId9"/>
    <p:sldId id="265" r:id="rId10"/>
    <p:sldId id="268" r:id="rId11"/>
    <p:sldId id="269" r:id="rId12"/>
    <p:sldId id="60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 snapToObjects="1">
      <p:cViewPr varScale="1">
        <p:scale>
          <a:sx n="115" d="100"/>
          <a:sy n="115" d="100"/>
        </p:scale>
        <p:origin x="146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FB67-C73F-1441-935B-2B401E2FD4AC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EE14-B510-ED46-9802-0D6286AE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55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FB67-C73F-1441-935B-2B401E2FD4AC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EE14-B510-ED46-9802-0D6286AE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FB67-C73F-1441-935B-2B401E2FD4AC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EE14-B510-ED46-9802-0D6286AE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97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74935" y="1293094"/>
            <a:ext cx="8188774" cy="483061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lvl1pPr>
            <a:lvl2pPr marL="539750" indent="-255588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800"/>
            </a:lvl2pPr>
            <a:lvl3pPr marL="757238" indent="-1841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lvl3pPr>
            <a:lvl4pPr marL="10332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85000"/>
              <a:buFontTx/>
              <a:buNone/>
              <a:defRPr sz="1200"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0527" y="101601"/>
            <a:ext cx="6491513" cy="81698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500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FB67-C73F-1441-935B-2B401E2FD4AC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EE14-B510-ED46-9802-0D6286AE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7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FB67-C73F-1441-935B-2B401E2FD4AC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EE14-B510-ED46-9802-0D6286AE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82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FB67-C73F-1441-935B-2B401E2FD4AC}" type="datetimeFigureOut">
              <a:rPr lang="en-US" smtClean="0"/>
              <a:t>10/5/18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EE14-B510-ED46-9802-0D6286AE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47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FB67-C73F-1441-935B-2B401E2FD4AC}" type="datetimeFigureOut">
              <a:rPr lang="en-US" smtClean="0"/>
              <a:t>10/5/18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EE14-B510-ED46-9802-0D6286AE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46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FB67-C73F-1441-935B-2B401E2FD4AC}" type="datetimeFigureOut">
              <a:rPr lang="en-US" smtClean="0"/>
              <a:t>10/5/18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EE14-B510-ED46-9802-0D6286AE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97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FB67-C73F-1441-935B-2B401E2FD4AC}" type="datetimeFigureOut">
              <a:rPr lang="en-US" smtClean="0"/>
              <a:t>10/5/18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EE14-B510-ED46-9802-0D6286AE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9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FB67-C73F-1441-935B-2B401E2FD4AC}" type="datetimeFigureOut">
              <a:rPr lang="en-US" smtClean="0"/>
              <a:t>10/5/18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EE14-B510-ED46-9802-0D6286AE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2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FB67-C73F-1441-935B-2B401E2FD4AC}" type="datetimeFigureOut">
              <a:rPr lang="en-US" smtClean="0"/>
              <a:t>10/5/18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EE14-B510-ED46-9802-0D6286AE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4FB67-C73F-1441-935B-2B401E2FD4AC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AEE14-B510-ED46-9802-0D6286AE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0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TROPICS Proxy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Ralf Bennartz</a:t>
            </a:r>
          </a:p>
          <a:p>
            <a:r>
              <a:rPr lang="en-US" dirty="0"/>
              <a:t>SSEC, UW-Madison</a:t>
            </a:r>
          </a:p>
          <a:p>
            <a:r>
              <a:rPr lang="en-US" dirty="0"/>
              <a:t>EES, Vanderbilt University</a:t>
            </a:r>
          </a:p>
        </p:txBody>
      </p:sp>
    </p:spTree>
    <p:extLst>
      <p:ext uri="{BB962C8B-B14F-4D97-AF65-F5344CB8AC3E}">
        <p14:creationId xmlns:p14="http://schemas.microsoft.com/office/powerpoint/2010/main" val="1580742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FY3C proxy 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517A5B-999E-D546-8501-CAD0A03FA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1756779"/>
            <a:ext cx="6045200" cy="4838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E29FFE-0F48-024F-8B4D-D5848AAA8C25}"/>
              </a:ext>
            </a:extLst>
          </p:cNvPr>
          <p:cNvSpPr txBox="1"/>
          <p:nvPr/>
        </p:nvSpPr>
        <p:spPr>
          <a:xfrm>
            <a:off x="1884405" y="1387447"/>
            <a:ext cx="488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overpasses per tropical storm category</a:t>
            </a:r>
          </a:p>
        </p:txBody>
      </p:sp>
    </p:spTree>
    <p:extLst>
      <p:ext uri="{BB962C8B-B14F-4D97-AF65-F5344CB8AC3E}">
        <p14:creationId xmlns:p14="http://schemas.microsoft.com/office/powerpoint/2010/main" val="3556985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FY3C proxy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E29FFE-0F48-024F-8B4D-D5848AAA8C25}"/>
              </a:ext>
            </a:extLst>
          </p:cNvPr>
          <p:cNvSpPr txBox="1"/>
          <p:nvPr/>
        </p:nvSpPr>
        <p:spPr>
          <a:xfrm>
            <a:off x="2486571" y="1417638"/>
            <a:ext cx="390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Intensity and position of the 2475 cases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FD5154-6CB0-5C49-B207-B6254A1D8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83" y="1960443"/>
            <a:ext cx="6646127" cy="399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13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37" y="1600200"/>
            <a:ext cx="8497229" cy="4525963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Contact Ralf </a:t>
            </a:r>
            <a:r>
              <a:rPr lang="en-US" dirty="0" err="1"/>
              <a:t>Bennartz</a:t>
            </a:r>
            <a:r>
              <a:rPr lang="en-US" dirty="0"/>
              <a:t> if you want to obtain the FY-3C data or the Release 3 HNR simulations.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ralf.bennartz@Vanderbilt.edu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279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Two different sets of proxy data:</a:t>
            </a:r>
          </a:p>
          <a:p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Simulated proxy data based on HNR simulations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FY-3C MWHS-2 overpasses over actual hurricanes from last four years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013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TROPICS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call them ‘Release 3’ proxy data.</a:t>
            </a:r>
          </a:p>
          <a:p>
            <a:r>
              <a:rPr lang="en-US" dirty="0"/>
              <a:t>Based on Nolan et al. HNR 30 Jul – 10 August 2005</a:t>
            </a:r>
          </a:p>
          <a:p>
            <a:r>
              <a:rPr lang="en-US" dirty="0"/>
              <a:t>Simulated full TROPICS 6-satellite constellation 30 degree inclination</a:t>
            </a:r>
          </a:p>
          <a:p>
            <a:r>
              <a:rPr lang="en-US" dirty="0"/>
              <a:t>Actual TROPICS observation geometry and channel settings</a:t>
            </a:r>
          </a:p>
          <a:p>
            <a:r>
              <a:rPr lang="en-US" dirty="0"/>
              <a:t>Use CRTM as radiative transfer model</a:t>
            </a:r>
          </a:p>
          <a:p>
            <a:r>
              <a:rPr lang="en-US" dirty="0"/>
              <a:t>In </a:t>
            </a:r>
            <a:r>
              <a:rPr lang="en-US" dirty="0" err="1"/>
              <a:t>netCDF</a:t>
            </a:r>
            <a:r>
              <a:rPr lang="en-US" dirty="0"/>
              <a:t> format, but not in final Level-1 file format (this will be ‘Release 4’).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941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6126" r="16550" b="8401"/>
          <a:stretch/>
        </p:blipFill>
        <p:spPr>
          <a:xfrm>
            <a:off x="0" y="3124200"/>
            <a:ext cx="3124200" cy="311552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Hurricane WRF Nature Run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080086"/>
            <a:ext cx="5242141" cy="1749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 dirty="0"/>
              <a:t>Black: D01 27-km Spacing (240 x 160 = 6000 km x 4000 km)</a:t>
            </a:r>
          </a:p>
          <a:p>
            <a:pPr>
              <a:lnSpc>
                <a:spcPct val="200000"/>
              </a:lnSpc>
            </a:pPr>
            <a:r>
              <a:rPr lang="en-US" sz="1400" b="1" dirty="0"/>
              <a:t>Red: D02 9-km Spacing (120 x 120 = 1044 km) Nested Grid</a:t>
            </a:r>
          </a:p>
          <a:p>
            <a:pPr>
              <a:lnSpc>
                <a:spcPct val="200000"/>
              </a:lnSpc>
            </a:pPr>
            <a:r>
              <a:rPr lang="en-US" sz="1400" b="1" dirty="0"/>
              <a:t>Blue: D03 3-km Spacing (240 x 240 = 700 km) Nested Grid</a:t>
            </a:r>
          </a:p>
          <a:p>
            <a:pPr>
              <a:lnSpc>
                <a:spcPct val="200000"/>
              </a:lnSpc>
            </a:pPr>
            <a:r>
              <a:rPr lang="en-US" sz="1400" b="1" dirty="0"/>
              <a:t>Green: D04 1-km Spacing ( 480 x 480 = 480 km) Nested Grid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541" y="1069200"/>
            <a:ext cx="3681649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423" y="3417793"/>
            <a:ext cx="6029110" cy="28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181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NR_sim_Rel3_1min">
            <a:hlinkClick r:id="" action="ppaction://media"/>
            <a:extLst>
              <a:ext uri="{FF2B5EF4-FFF2-40B4-BE49-F238E27FC236}">
                <a16:creationId xmlns:a16="http://schemas.microsoft.com/office/drawing/2014/main" id="{E3300A35-1714-214D-B207-1F0903C05C0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716851"/>
            <a:ext cx="9144000" cy="513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9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 3 PROXY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866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hu-HU" sz="1800" dirty="0">
              <a:latin typeface="Monaco"/>
              <a:cs typeface="Monaco"/>
            </a:endParaRPr>
          </a:p>
          <a:p>
            <a:r>
              <a:rPr lang="en-US" dirty="0"/>
              <a:t>Data available in 5-minute increments.</a:t>
            </a:r>
          </a:p>
          <a:p>
            <a:r>
              <a:rPr lang="en-US" dirty="0"/>
              <a:t>File-naming convention for individual TROPICS granules for Release 3: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fr-FR" sz="2100" dirty="0">
                <a:solidFill>
                  <a:srgbClr val="FF0000"/>
                </a:solidFill>
                <a:latin typeface="Monaco"/>
                <a:cs typeface="Monaco"/>
              </a:rPr>
              <a:t>tropics_</a:t>
            </a:r>
            <a:r>
              <a:rPr lang="fr-FR" sz="2100" b="1" dirty="0">
                <a:solidFill>
                  <a:srgbClr val="FF0000"/>
                </a:solidFill>
                <a:latin typeface="Monaco"/>
                <a:cs typeface="Monaco"/>
              </a:rPr>
              <a:t>222</a:t>
            </a:r>
            <a:r>
              <a:rPr lang="fr-FR" sz="2100" dirty="0">
                <a:solidFill>
                  <a:srgbClr val="FF0000"/>
                </a:solidFill>
                <a:latin typeface="Monaco"/>
                <a:cs typeface="Monaco"/>
              </a:rPr>
              <a:t>_</a:t>
            </a:r>
            <a:r>
              <a:rPr lang="fr-FR" sz="2100" b="1" dirty="0">
                <a:solidFill>
                  <a:srgbClr val="FF0000"/>
                </a:solidFill>
                <a:latin typeface="Monaco"/>
                <a:cs typeface="Monaco"/>
              </a:rPr>
              <a:t>01</a:t>
            </a:r>
            <a:r>
              <a:rPr lang="fr-FR" sz="2100" dirty="0">
                <a:solidFill>
                  <a:srgbClr val="FF0000"/>
                </a:solidFill>
                <a:latin typeface="Monaco"/>
                <a:cs typeface="Monaco"/>
              </a:rPr>
              <a:t>_DAY_</a:t>
            </a:r>
            <a:r>
              <a:rPr lang="fr-FR" sz="2100" b="1" dirty="0">
                <a:solidFill>
                  <a:srgbClr val="FF0000"/>
                </a:solidFill>
                <a:latin typeface="Monaco"/>
                <a:cs typeface="Monaco"/>
              </a:rPr>
              <a:t>009</a:t>
            </a:r>
            <a:r>
              <a:rPr lang="fr-FR" sz="2100" dirty="0">
                <a:solidFill>
                  <a:srgbClr val="FF0000"/>
                </a:solidFill>
                <a:latin typeface="Monaco"/>
                <a:cs typeface="Monaco"/>
              </a:rPr>
              <a:t>.</a:t>
            </a:r>
            <a:r>
              <a:rPr lang="fr-FR" sz="2100" b="1" dirty="0">
                <a:solidFill>
                  <a:srgbClr val="FF0000"/>
                </a:solidFill>
                <a:latin typeface="Monaco"/>
                <a:cs typeface="Monaco"/>
              </a:rPr>
              <a:t>2005</a:t>
            </a:r>
            <a:r>
              <a:rPr lang="fr-FR" sz="2100" dirty="0">
                <a:solidFill>
                  <a:srgbClr val="FF0000"/>
                </a:solidFill>
                <a:latin typeface="Monaco"/>
                <a:cs typeface="Monaco"/>
              </a:rPr>
              <a:t>_</a:t>
            </a:r>
            <a:r>
              <a:rPr lang="fr-FR" sz="2100" b="1" dirty="0">
                <a:solidFill>
                  <a:srgbClr val="FF0000"/>
                </a:solidFill>
                <a:latin typeface="Monaco"/>
                <a:cs typeface="Monaco"/>
              </a:rPr>
              <a:t>08</a:t>
            </a:r>
            <a:r>
              <a:rPr lang="fr-FR" sz="2100" dirty="0">
                <a:solidFill>
                  <a:srgbClr val="FF0000"/>
                </a:solidFill>
                <a:latin typeface="Monaco"/>
                <a:cs typeface="Monaco"/>
              </a:rPr>
              <a:t>_</a:t>
            </a:r>
            <a:r>
              <a:rPr lang="fr-FR" sz="2100" b="1" dirty="0">
                <a:solidFill>
                  <a:srgbClr val="FF0000"/>
                </a:solidFill>
                <a:latin typeface="Monaco"/>
                <a:cs typeface="Monaco"/>
              </a:rPr>
              <a:t>01</a:t>
            </a:r>
            <a:r>
              <a:rPr lang="fr-FR" sz="2100" dirty="0">
                <a:solidFill>
                  <a:srgbClr val="FF0000"/>
                </a:solidFill>
                <a:latin typeface="Monaco"/>
                <a:cs typeface="Monaco"/>
              </a:rPr>
              <a:t>_S</a:t>
            </a:r>
            <a:r>
              <a:rPr lang="fr-FR" sz="2100" b="1" dirty="0">
                <a:solidFill>
                  <a:srgbClr val="FF0000"/>
                </a:solidFill>
                <a:latin typeface="Monaco"/>
                <a:cs typeface="Monaco"/>
              </a:rPr>
              <a:t>1710</a:t>
            </a:r>
            <a:r>
              <a:rPr lang="fr-FR" sz="2100" dirty="0">
                <a:solidFill>
                  <a:srgbClr val="FF0000"/>
                </a:solidFill>
                <a:latin typeface="Monaco"/>
                <a:cs typeface="Monaco"/>
              </a:rPr>
              <a:t>_E</a:t>
            </a:r>
            <a:r>
              <a:rPr lang="fr-FR" sz="2100" b="1" dirty="0">
                <a:solidFill>
                  <a:srgbClr val="FF0000"/>
                </a:solidFill>
                <a:latin typeface="Monaco"/>
                <a:cs typeface="Monaco"/>
              </a:rPr>
              <a:t>1715</a:t>
            </a:r>
            <a:r>
              <a:rPr lang="fr-FR" sz="2100" dirty="0">
                <a:latin typeface="Monaco"/>
                <a:cs typeface="Monaco"/>
              </a:rPr>
              <a:t>.noise.nc</a:t>
            </a:r>
          </a:p>
          <a:p>
            <a:endParaRPr lang="fr-FR" sz="2600" dirty="0"/>
          </a:p>
          <a:p>
            <a:r>
              <a:rPr lang="fr-FR" sz="2600" dirty="0" err="1"/>
              <a:t>tropics</a:t>
            </a:r>
            <a:r>
              <a:rPr lang="fr-FR" sz="2600" dirty="0"/>
              <a:t>_  &lt;</a:t>
            </a:r>
            <a:r>
              <a:rPr lang="fr-FR" sz="2600" b="1" dirty="0"/>
              <a:t>constellation</a:t>
            </a:r>
            <a:r>
              <a:rPr lang="fr-FR" sz="2600" dirty="0"/>
              <a:t>&gt;  _  &lt;</a:t>
            </a:r>
            <a:r>
              <a:rPr lang="fr-FR" sz="2600" b="1" dirty="0" err="1"/>
              <a:t>satid</a:t>
            </a:r>
            <a:r>
              <a:rPr lang="fr-FR" sz="2600" dirty="0"/>
              <a:t>&gt;  _DAY_  &lt;</a:t>
            </a:r>
            <a:r>
              <a:rPr lang="fr-FR" sz="2600" b="1" dirty="0" err="1"/>
              <a:t>day_number_in_orbit_simulation</a:t>
            </a:r>
            <a:r>
              <a:rPr lang="fr-FR" sz="2600" dirty="0"/>
              <a:t>&gt;   .   &lt;</a:t>
            </a:r>
            <a:r>
              <a:rPr lang="fr-FR" sz="2600" b="1" dirty="0"/>
              <a:t>HNR_YEAR</a:t>
            </a:r>
            <a:r>
              <a:rPr lang="fr-FR" sz="2600" dirty="0"/>
              <a:t>&gt;   _   &lt;</a:t>
            </a:r>
            <a:r>
              <a:rPr lang="fr-FR" sz="2600" b="1" dirty="0"/>
              <a:t>HNR_MONTH</a:t>
            </a:r>
            <a:r>
              <a:rPr lang="fr-FR" sz="2600" dirty="0"/>
              <a:t>&gt;   _   &lt;</a:t>
            </a:r>
            <a:r>
              <a:rPr lang="fr-FR" sz="2600" b="1" dirty="0"/>
              <a:t>HNR_DAY</a:t>
            </a:r>
            <a:r>
              <a:rPr lang="fr-FR" sz="2600" dirty="0"/>
              <a:t>&gt;   _S   &lt;</a:t>
            </a:r>
            <a:r>
              <a:rPr lang="fr-FR" sz="2600" b="1" dirty="0"/>
              <a:t>HNR_START_HHMM</a:t>
            </a:r>
            <a:r>
              <a:rPr lang="fr-FR" sz="2600" dirty="0"/>
              <a:t>&gt;   _E   &lt;</a:t>
            </a:r>
            <a:r>
              <a:rPr lang="fr-FR" sz="2600" b="1" dirty="0"/>
              <a:t>HNR_END_HHMM</a:t>
            </a:r>
            <a:r>
              <a:rPr lang="fr-FR" sz="2600" dirty="0"/>
              <a:t>&gt;  .</a:t>
            </a:r>
            <a:r>
              <a:rPr lang="fr-FR" sz="2600" dirty="0" err="1"/>
              <a:t>noise.nc</a:t>
            </a:r>
            <a:endParaRPr lang="fr-FR" sz="2600" dirty="0"/>
          </a:p>
          <a:p>
            <a:endParaRPr lang="fr-FR" sz="1800" dirty="0">
              <a:latin typeface="Monaco"/>
              <a:cs typeface="Monaco"/>
            </a:endParaRPr>
          </a:p>
          <a:p>
            <a:endParaRPr lang="hu-HU" dirty="0"/>
          </a:p>
          <a:p>
            <a:endParaRPr lang="en-US" sz="1800" dirty="0"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3154545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FY-3C as proxy for TROPICS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5FB567-338A-714A-A469-09757CB80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901" y="3245024"/>
            <a:ext cx="5212738" cy="26762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29DEA2-B4F0-1841-8A6C-BABF1D576A55}"/>
              </a:ext>
            </a:extLst>
          </p:cNvPr>
          <p:cNvSpPr txBox="1"/>
          <p:nvPr/>
        </p:nvSpPr>
        <p:spPr>
          <a:xfrm>
            <a:off x="5531005" y="2776654"/>
            <a:ext cx="1862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TROPICS channels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6913BE-734D-ED4C-B6F3-9A16977BF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84556"/>
            <a:ext cx="3309832" cy="44827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C98898-C94F-424A-9E11-3AF4F6BC7505}"/>
              </a:ext>
            </a:extLst>
          </p:cNvPr>
          <p:cNvSpPr txBox="1"/>
          <p:nvPr/>
        </p:nvSpPr>
        <p:spPr>
          <a:xfrm>
            <a:off x="712580" y="1494980"/>
            <a:ext cx="2502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FY-3C MWHS-2 Channels</a:t>
            </a:r>
          </a:p>
        </p:txBody>
      </p:sp>
    </p:spTree>
    <p:extLst>
      <p:ext uri="{BB962C8B-B14F-4D97-AF65-F5344CB8AC3E}">
        <p14:creationId xmlns:p14="http://schemas.microsoft.com/office/powerpoint/2010/main" val="3002618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FY-3C as proxy for TROPICS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47799" cy="4525963"/>
          </a:xfrm>
        </p:spPr>
        <p:txBody>
          <a:bodyPr>
            <a:normAutofit/>
          </a:bodyPr>
          <a:lstStyle/>
          <a:p>
            <a:r>
              <a:rPr lang="en-US" sz="2400" dirty="0"/>
              <a:t>Weighting functions</a:t>
            </a:r>
          </a:p>
          <a:p>
            <a:r>
              <a:rPr lang="en-US" sz="2400" dirty="0"/>
              <a:t>O2 channels</a:t>
            </a:r>
          </a:p>
          <a:p>
            <a:pPr lvl="1"/>
            <a:r>
              <a:rPr lang="en-US" sz="2000" b="1" dirty="0"/>
              <a:t>TROPICS 6</a:t>
            </a:r>
            <a:r>
              <a:rPr lang="en-US" sz="2000" dirty="0"/>
              <a:t> = </a:t>
            </a:r>
            <a:r>
              <a:rPr lang="en-US" sz="2000" b="1" dirty="0"/>
              <a:t>(CH5+CH6)/2 </a:t>
            </a:r>
            <a:r>
              <a:rPr lang="en-US" sz="2000" dirty="0"/>
              <a:t>of MWHS-2. Excellent proxy</a:t>
            </a:r>
          </a:p>
          <a:p>
            <a:pPr lvl="1"/>
            <a:r>
              <a:rPr lang="en-US" sz="2000" b="1" dirty="0"/>
              <a:t>TROPICS 7</a:t>
            </a:r>
            <a:r>
              <a:rPr lang="en-US" sz="2000" dirty="0"/>
              <a:t> ~ </a:t>
            </a:r>
            <a:r>
              <a:rPr lang="en-US" sz="2000" b="1" dirty="0"/>
              <a:t>(CH4+CH5)/2 </a:t>
            </a:r>
            <a:r>
              <a:rPr lang="en-US" sz="2000" dirty="0"/>
              <a:t>of MWHS-2. Ok proxy.</a:t>
            </a:r>
          </a:p>
          <a:p>
            <a:r>
              <a:rPr lang="en-US" sz="2400" dirty="0"/>
              <a:t>WV channels: </a:t>
            </a:r>
          </a:p>
          <a:p>
            <a:pPr lvl="1"/>
            <a:r>
              <a:rPr lang="en-US" sz="2000" dirty="0"/>
              <a:t>TROPICS 11 ~= MWHS 15</a:t>
            </a:r>
          </a:p>
          <a:p>
            <a:pPr lvl="1"/>
            <a:r>
              <a:rPr lang="en-US" sz="2000" dirty="0"/>
              <a:t>TROPICS 10 ~~ MWHS 14</a:t>
            </a:r>
          </a:p>
          <a:p>
            <a:pPr lvl="1"/>
            <a:r>
              <a:rPr lang="en-US" sz="2000" dirty="0"/>
              <a:t>TROPICS   </a:t>
            </a:r>
            <a:r>
              <a:rPr lang="en-US" sz="2000"/>
              <a:t>9 ~~ </a:t>
            </a:r>
            <a:r>
              <a:rPr lang="en-US" sz="2000" dirty="0"/>
              <a:t>MWHS 11</a:t>
            </a:r>
          </a:p>
        </p:txBody>
      </p:sp>
      <p:pic>
        <p:nvPicPr>
          <p:cNvPr id="4" name="Picture 3" descr="w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09" y="1360684"/>
            <a:ext cx="4684015" cy="526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84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Y3C_MWHSX_GBAL_L1_20170902_1115_015KM_MS.HDF.irm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70" y="1069389"/>
            <a:ext cx="7620000" cy="571195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FY3C proxy data</a:t>
            </a:r>
          </a:p>
        </p:txBody>
      </p:sp>
    </p:spTree>
    <p:extLst>
      <p:ext uri="{BB962C8B-B14F-4D97-AF65-F5344CB8AC3E}">
        <p14:creationId xmlns:p14="http://schemas.microsoft.com/office/powerpoint/2010/main" val="675235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320</Words>
  <Application>Microsoft Macintosh PowerPoint</Application>
  <PresentationFormat>On-screen Show (4:3)</PresentationFormat>
  <Paragraphs>52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Monaco</vt:lpstr>
      <vt:lpstr>Office Theme</vt:lpstr>
      <vt:lpstr>TROPICS Proxy data</vt:lpstr>
      <vt:lpstr>Overview</vt:lpstr>
      <vt:lpstr>Simulated TROPICS data</vt:lpstr>
      <vt:lpstr>Hurricane WRF Nature Run 1</vt:lpstr>
      <vt:lpstr>PowerPoint Presentation</vt:lpstr>
      <vt:lpstr>RELEASE 3 PROXY DATA</vt:lpstr>
      <vt:lpstr>FY-3C as proxy for TROPICS</vt:lpstr>
      <vt:lpstr>FY-3C as proxy for TROPICS</vt:lpstr>
      <vt:lpstr>FY3C proxy data</vt:lpstr>
      <vt:lpstr>FY3C proxy data</vt:lpstr>
      <vt:lpstr>FY3C proxy data</vt:lpstr>
      <vt:lpstr>PowerPoint Presentation</vt:lpstr>
    </vt:vector>
  </TitlesOfParts>
  <Company>UW Madison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Ralf Bennartz</dc:creator>
  <cp:lastModifiedBy>Microsoft Office User</cp:lastModifiedBy>
  <cp:revision>31</cp:revision>
  <dcterms:created xsi:type="dcterms:W3CDTF">2018-07-12T16:59:02Z</dcterms:created>
  <dcterms:modified xsi:type="dcterms:W3CDTF">2018-10-05T13:55:52Z</dcterms:modified>
</cp:coreProperties>
</file>