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86" r:id="rId2"/>
    <p:sldId id="290" r:id="rId3"/>
    <p:sldId id="287" r:id="rId4"/>
    <p:sldId id="288" r:id="rId5"/>
    <p:sldId id="289" r:id="rId6"/>
  </p:sldIdLst>
  <p:sldSz cx="12188825" cy="6858000"/>
  <p:notesSz cx="70104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DCF2"/>
    <a:srgbClr val="B2B2B2"/>
    <a:srgbClr val="A6A6A6"/>
    <a:srgbClr val="4D4D4D"/>
    <a:srgbClr val="00539B"/>
    <a:srgbClr val="5D87A1"/>
    <a:srgbClr val="B30838"/>
    <a:srgbClr val="61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" y="83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540" y="-114"/>
      </p:cViewPr>
      <p:guideLst>
        <p:guide orient="horz" pos="292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6913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8" tIns="46510" rIns="93018" bIns="46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03725"/>
            <a:ext cx="5608320" cy="4171950"/>
          </a:xfrm>
          <a:prstGeom prst="rect">
            <a:avLst/>
          </a:prstGeom>
        </p:spPr>
        <p:txBody>
          <a:bodyPr vert="horz" lIns="93018" tIns="46510" rIns="93018" bIns="465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076" y="3011559"/>
            <a:ext cx="997267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076" y="1385454"/>
            <a:ext cx="997267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7" name="Picture 6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0277" y="5111496"/>
            <a:ext cx="3428272" cy="34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193" y="1700213"/>
            <a:ext cx="860412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58" y="5706497"/>
            <a:ext cx="8605310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1758" y="1249252"/>
            <a:ext cx="8605310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18828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710" y="145148"/>
            <a:ext cx="968140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3710" y="593819"/>
            <a:ext cx="9681317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680754"/>
            <a:ext cx="10915522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2648" y="1768104"/>
            <a:ext cx="7958522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2648" y="5603133"/>
            <a:ext cx="795852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2648" y="1312860"/>
            <a:ext cx="795852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4841" y="1828800"/>
            <a:ext cx="7581449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229437"/>
            <a:ext cx="7581449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5877" y="1368517"/>
            <a:ext cx="7581449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710" y="101601"/>
            <a:ext cx="968140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>
            <a:off x="429270" y="645113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smtClean="0">
                <a:solidFill>
                  <a:srgbClr val="000000"/>
                </a:solidFill>
                <a:cs typeface="Arial" pitchFamily="34" charset="0"/>
              </a:rPr>
              <a:t>SPIE</a:t>
            </a:r>
            <a:r>
              <a:rPr lang="en-US" sz="700" baseline="0" smtClean="0">
                <a:solidFill>
                  <a:srgbClr val="000000"/>
                </a:solidFill>
                <a:cs typeface="Arial" pitchFamily="34" charset="0"/>
              </a:rPr>
              <a:t> 2020</a:t>
            </a:r>
            <a:r>
              <a:rPr lang="en-US" sz="7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700" smtClean="0">
                <a:solidFill>
                  <a:srgbClr val="000000"/>
                </a:solidFill>
                <a:cs typeface="Arial" pitchFamily="34" charset="0"/>
              </a:rPr>
              <a:t>WJB  8/24/2020</a:t>
            </a:r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Content Placeholder 3" descr="LL_Logo_alone_blue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87553" y="246889"/>
            <a:ext cx="548524" cy="531083"/>
          </a:xfrm>
          <a:prstGeom prst="rect">
            <a:avLst/>
          </a:prstGeom>
        </p:spPr>
      </p:pic>
      <p:pic>
        <p:nvPicPr>
          <p:cNvPr id="9" name="Picture 8" descr="LL_Logo_blue_nomar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681997" y="6473952"/>
            <a:ext cx="2007097" cy="228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C0AC2A-830F-EA43-9916-AAFDB8F20A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Launch Date: </a:t>
            </a:r>
            <a:r>
              <a:rPr lang="en-US"/>
              <a:t>June </a:t>
            </a:r>
            <a:r>
              <a:rPr lang="en-US" smtClean="0"/>
              <a:t>24, 2021</a:t>
            </a:r>
            <a:endParaRPr lang="en-US" dirty="0"/>
          </a:p>
          <a:p>
            <a:r>
              <a:rPr lang="en-US" dirty="0"/>
              <a:t>Momentus Space “</a:t>
            </a:r>
            <a:r>
              <a:rPr lang="en-US" dirty="0" smtClean="0"/>
              <a:t>Vigoride”</a:t>
            </a:r>
            <a:endParaRPr lang="en-US" dirty="0"/>
          </a:p>
          <a:p>
            <a:r>
              <a:rPr lang="en-US" dirty="0"/>
              <a:t>SpaceX Falcon 9 launch </a:t>
            </a:r>
            <a:r>
              <a:rPr lang="en-US"/>
              <a:t>from </a:t>
            </a:r>
            <a:r>
              <a:rPr lang="en-US" smtClean="0"/>
              <a:t>KSC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3710" y="101601"/>
            <a:ext cx="10420548" cy="816989"/>
          </a:xfrm>
        </p:spPr>
        <p:txBody>
          <a:bodyPr/>
          <a:lstStyle/>
          <a:p>
            <a:r>
              <a:rPr lang="en-US" smtClean="0"/>
              <a:t>TROPICS Pathfinder </a:t>
            </a:r>
            <a:r>
              <a:rPr lang="en-US"/>
              <a:t>Launch </a:t>
            </a:r>
            <a:r>
              <a:rPr lang="en-US" smtClean="0"/>
              <a:t>Awarded </a:t>
            </a:r>
            <a:r>
              <a:rPr lang="en-US" dirty="0"/>
              <a:t>by </a:t>
            </a:r>
            <a:r>
              <a:rPr lang="en-US"/>
              <a:t>NASA </a:t>
            </a:r>
            <a:r>
              <a:rPr lang="en-US" smtClean="0"/>
              <a:t>7/30/2020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6" y="2678717"/>
            <a:ext cx="5716800" cy="3444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42" y="1094056"/>
            <a:ext cx="4067093" cy="3428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8022" y="4806582"/>
            <a:ext cx="452398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u="sng" dirty="0"/>
              <a:t>Orbit parameters: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550 km altitude, circular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98° inclination (sun-synchronous)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13:30 Local Time of Ascending Node (LTAN)</a:t>
            </a:r>
          </a:p>
        </p:txBody>
      </p:sp>
    </p:spTree>
    <p:extLst>
      <p:ext uri="{BB962C8B-B14F-4D97-AF65-F5344CB8AC3E}">
        <p14:creationId xmlns:p14="http://schemas.microsoft.com/office/powerpoint/2010/main" val="418638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066"/>
          <a:stretch/>
        </p:blipFill>
        <p:spPr>
          <a:xfrm>
            <a:off x="-1" y="72784"/>
            <a:ext cx="12188825" cy="67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60"/>
            <a:ext cx="12188825" cy="6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757"/>
            <a:ext cx="12188825" cy="68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2"/>
            <a:ext cx="12188825" cy="68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7778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2_16x9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Lincoln_2012_v2_16x9</Template>
  <TotalTime>3044</TotalTime>
  <Words>48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Lincoln_2012_v2_16x9</vt:lpstr>
      <vt:lpstr>TROPICS Pathfinder Launch Awarded by NASA 7/30/2020</vt:lpstr>
      <vt:lpstr>PowerPoint Presentation</vt:lpstr>
      <vt:lpstr>PowerPoint Presentation</vt:lpstr>
      <vt:lpstr>PowerPoint Presentation</vt:lpstr>
      <vt:lpstr>PowerPoint Presentation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Blackwell, William - 0997 - MITLL</dc:creator>
  <cp:lastModifiedBy>Blackwell, William - 0997 - MITLL</cp:lastModifiedBy>
  <cp:revision>43</cp:revision>
  <dcterms:created xsi:type="dcterms:W3CDTF">2020-02-14T19:25:23Z</dcterms:created>
  <dcterms:modified xsi:type="dcterms:W3CDTF">2021-03-24T16:51:04Z</dcterms:modified>
</cp:coreProperties>
</file>